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modernComment_100_958BB401.xml" ContentType="application/vnd.ms-powerpoint.comments+xml"/>
  <Override PartName="/ppt/comments/modernComment_103_70284C7F.xml" ContentType="application/vnd.ms-powerpoint.comments+xml"/>
  <Override PartName="/ppt/comments/modernComment_118_D3D410F2.xml" ContentType="application/vnd.ms-powerpoint.comments+xml"/>
  <Override PartName="/ppt/comments/modernComment_10E_13FEE92E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F_8EF31C13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modernComment_126_338A30EC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modernComment_128_79141181.xml" ContentType="application/vnd.ms-powerpoint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omments/modernComment_107_1F492B00.xml" ContentType="application/vnd.ms-powerpoint.comments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</p:sldMasterIdLst>
  <p:sldIdLst>
    <p:sldId id="256" r:id="rId6"/>
    <p:sldId id="285" r:id="rId7"/>
    <p:sldId id="286" r:id="rId8"/>
    <p:sldId id="259" r:id="rId9"/>
    <p:sldId id="298" r:id="rId10"/>
    <p:sldId id="443" r:id="rId11"/>
    <p:sldId id="284" r:id="rId12"/>
    <p:sldId id="280" r:id="rId13"/>
    <p:sldId id="281" r:id="rId14"/>
    <p:sldId id="447" r:id="rId15"/>
    <p:sldId id="266" r:id="rId16"/>
    <p:sldId id="270" r:id="rId17"/>
    <p:sldId id="271" r:id="rId18"/>
    <p:sldId id="294" r:id="rId19"/>
    <p:sldId id="296" r:id="rId20"/>
    <p:sldId id="272" r:id="rId21"/>
    <p:sldId id="275" r:id="rId22"/>
    <p:sldId id="274" r:id="rId23"/>
    <p:sldId id="268" r:id="rId24"/>
    <p:sldId id="269" r:id="rId25"/>
    <p:sldId id="276" r:id="rId26"/>
    <p:sldId id="277" r:id="rId27"/>
    <p:sldId id="288" r:id="rId28"/>
    <p:sldId id="263" r:id="rId29"/>
    <p:sldId id="290" r:id="rId30"/>
    <p:sldId id="257" r:id="rId31"/>
    <p:sldId id="445" r:id="rId32"/>
    <p:sldId id="446" r:id="rId33"/>
    <p:sldId id="258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296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989C2E-4E04-BD00-9BF4-DFB2CF809756}" name="Sreevidya Raman" initials="SR" userId="S::sreevidya.raman@themathcompany.com::ee0155fa-7764-49f5-994b-5f1ff8d752cd" providerId="AD"/>
  <p188:author id="{07135332-C056-8A1E-2C2A-75CB2508E0B8}" name="Pulagam Teja" initials="PT" userId="S::pulagam.teja@themathcompany.com::c0cbacc7-5711-4012-8ada-aa1d4063f889" providerId="AD"/>
  <p188:author id="{E98FF67E-5F4F-CB03-154D-32A6629D8D96}" name="Shyamala Iyer" initials="SI" userId="S::shyamala.iyer@themathcompany.com::a90e9eeb-39b0-446d-bf09-4d7f6f3a5a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0F788-FD21-4845-A9E9-423A2CFDB132}" v="3" dt="2022-03-03T08:41:22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80"/>
      </p:cViewPr>
      <p:guideLst>
        <p:guide pos="3840"/>
        <p:guide orient="horz"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an MR" userId="cdb22230-4ccc-497c-96b8-718f92487ff9" providerId="ADAL" clId="{7DB0F788-FD21-4845-A9E9-423A2CFDB132}"/>
    <pc:docChg chg="modSld">
      <pc:chgData name="Chandan MR" userId="cdb22230-4ccc-497c-96b8-718f92487ff9" providerId="ADAL" clId="{7DB0F788-FD21-4845-A9E9-423A2CFDB132}" dt="2022-03-03T08:42:06.168" v="5" actId="27918"/>
      <pc:docMkLst>
        <pc:docMk/>
      </pc:docMkLst>
      <pc:sldChg chg="modSp mod">
        <pc:chgData name="Chandan MR" userId="cdb22230-4ccc-497c-96b8-718f92487ff9" providerId="ADAL" clId="{7DB0F788-FD21-4845-A9E9-423A2CFDB132}" dt="2022-03-03T08:42:06.168" v="5" actId="27918"/>
        <pc:sldMkLst>
          <pc:docMk/>
          <pc:sldMk cId="624896658" sldId="277"/>
        </pc:sldMkLst>
        <pc:graphicFrameChg chg="mod">
          <ac:chgData name="Chandan MR" userId="cdb22230-4ccc-497c-96b8-718f92487ff9" providerId="ADAL" clId="{7DB0F788-FD21-4845-A9E9-423A2CFDB132}" dt="2022-03-03T08:41:10.103" v="0" actId="1957"/>
          <ac:graphicFrameMkLst>
            <pc:docMk/>
            <pc:sldMk cId="624896658" sldId="277"/>
            <ac:graphicFrameMk id="8" creationId="{49876555-2C4B-4869-A95B-A98D2D3E0725}"/>
          </ac:graphicFrameMkLst>
        </pc:graphicFrameChg>
      </pc:sldChg>
    </pc:docChg>
  </pc:docChgLst>
  <pc:docChgLst>
    <pc:chgData name="Darshan R" userId="S::darshan.r@themathcompany.com::2a8d66ed-9889-4c3d-a71b-b79fd6e72905" providerId="AD" clId="Web-{FF109AF0-9066-40DD-8B70-3D2746110644}"/>
    <pc:docChg chg="addSld modSld">
      <pc:chgData name="Darshan R" userId="S::darshan.r@themathcompany.com::2a8d66ed-9889-4c3d-a71b-b79fd6e72905" providerId="AD" clId="Web-{FF109AF0-9066-40DD-8B70-3D2746110644}" dt="2022-02-10T08:02:19.610" v="17" actId="20577"/>
      <pc:docMkLst>
        <pc:docMk/>
      </pc:docMkLst>
      <pc:sldChg chg="modSp">
        <pc:chgData name="Darshan R" userId="S::darshan.r@themathcompany.com::2a8d66ed-9889-4c3d-a71b-b79fd6e72905" providerId="AD" clId="Web-{FF109AF0-9066-40DD-8B70-3D2746110644}" dt="2022-02-10T08:01:19.562" v="1" actId="20577"/>
        <pc:sldMkLst>
          <pc:docMk/>
          <pc:sldMk cId="1213855885" sldId="257"/>
        </pc:sldMkLst>
        <pc:spChg chg="mod">
          <ac:chgData name="Darshan R" userId="S::darshan.r@themathcompany.com::2a8d66ed-9889-4c3d-a71b-b79fd6e72905" providerId="AD" clId="Web-{FF109AF0-9066-40DD-8B70-3D2746110644}" dt="2022-02-10T08:01:19.562" v="1" actId="20577"/>
          <ac:spMkLst>
            <pc:docMk/>
            <pc:sldMk cId="1213855885" sldId="257"/>
            <ac:spMk id="2" creationId="{81A7F3F1-52C4-42A5-90F5-4301E2AA2624}"/>
          </ac:spMkLst>
        </pc:spChg>
      </pc:sldChg>
      <pc:sldChg chg="modSp">
        <pc:chgData name="Darshan R" userId="S::darshan.r@themathcompany.com::2a8d66ed-9889-4c3d-a71b-b79fd6e72905" providerId="AD" clId="Web-{FF109AF0-9066-40DD-8B70-3D2746110644}" dt="2022-02-10T08:01:41.578" v="2" actId="20577"/>
        <pc:sldMkLst>
          <pc:docMk/>
          <pc:sldMk cId="2945788159" sldId="258"/>
        </pc:sldMkLst>
        <pc:spChg chg="mod">
          <ac:chgData name="Darshan R" userId="S::darshan.r@themathcompany.com::2a8d66ed-9889-4c3d-a71b-b79fd6e72905" providerId="AD" clId="Web-{FF109AF0-9066-40DD-8B70-3D2746110644}" dt="2022-02-10T08:01:41.578" v="2" actId="20577"/>
          <ac:spMkLst>
            <pc:docMk/>
            <pc:sldMk cId="2945788159" sldId="258"/>
            <ac:spMk id="2" creationId="{81A7F3F1-52C4-42A5-90F5-4301E2AA2624}"/>
          </ac:spMkLst>
        </pc:spChg>
      </pc:sldChg>
      <pc:sldChg chg="modSp new">
        <pc:chgData name="Darshan R" userId="S::darshan.r@themathcompany.com::2a8d66ed-9889-4c3d-a71b-b79fd6e72905" providerId="AD" clId="Web-{FF109AF0-9066-40DD-8B70-3D2746110644}" dt="2022-02-10T08:02:19.610" v="17" actId="20577"/>
        <pc:sldMkLst>
          <pc:docMk/>
          <pc:sldMk cId="1881689215" sldId="259"/>
        </pc:sldMkLst>
        <pc:spChg chg="mod">
          <ac:chgData name="Darshan R" userId="S::darshan.r@themathcompany.com::2a8d66ed-9889-4c3d-a71b-b79fd6e72905" providerId="AD" clId="Web-{FF109AF0-9066-40DD-8B70-3D2746110644}" dt="2022-02-10T08:02:19.610" v="17" actId="20577"/>
          <ac:spMkLst>
            <pc:docMk/>
            <pc:sldMk cId="1881689215" sldId="259"/>
            <ac:spMk id="2" creationId="{3C5B116A-B5D4-489A-A221-866E546E35C9}"/>
          </ac:spMkLst>
        </pc:spChg>
      </pc:sldChg>
    </pc:docChg>
  </pc:docChgLst>
  <pc:docChgLst>
    <pc:chgData name="Shyamala Iyer" userId="S::shyamala.iyer@themathcompany.com::a90e9eeb-39b0-446d-bf09-4d7f6f3a5ac9" providerId="AD" clId="Web-{0FF55D08-F409-E62B-A558-F7869A77C7E3}"/>
    <pc:docChg chg="mod addSld delSld modSld sldOrd">
      <pc:chgData name="Shyamala Iyer" userId="S::shyamala.iyer@themathcompany.com::a90e9eeb-39b0-446d-bf09-4d7f6f3a5ac9" providerId="AD" clId="Web-{0FF55D08-F409-E62B-A558-F7869A77C7E3}" dt="2022-02-16T11:23:02.944" v="244" actId="20577"/>
      <pc:docMkLst>
        <pc:docMk/>
      </pc:docMkLst>
      <pc:sldChg chg="modCm">
        <pc:chgData name="Shyamala Iyer" userId="S::shyamala.iyer@themathcompany.com::a90e9eeb-39b0-446d-bf09-4d7f6f3a5ac9" providerId="AD" clId="Web-{0FF55D08-F409-E62B-A558-F7869A77C7E3}" dt="2022-02-16T11:21:02.381" v="235"/>
        <pc:sldMkLst>
          <pc:docMk/>
          <pc:sldMk cId="3553890546" sldId="280"/>
        </pc:sldMkLst>
      </pc:sldChg>
      <pc:sldChg chg="modSp">
        <pc:chgData name="Shyamala Iyer" userId="S::shyamala.iyer@themathcompany.com::a90e9eeb-39b0-446d-bf09-4d7f6f3a5ac9" providerId="AD" clId="Web-{0FF55D08-F409-E62B-A558-F7869A77C7E3}" dt="2022-02-16T10:24:30.026" v="35" actId="14100"/>
        <pc:sldMkLst>
          <pc:docMk/>
          <pc:sldMk cId="2009344843" sldId="281"/>
        </pc:sldMkLst>
        <pc:spChg chg="mod">
          <ac:chgData name="Shyamala Iyer" userId="S::shyamala.iyer@themathcompany.com::a90e9eeb-39b0-446d-bf09-4d7f6f3a5ac9" providerId="AD" clId="Web-{0FF55D08-F409-E62B-A558-F7869A77C7E3}" dt="2022-02-16T10:24:22.229" v="34" actId="1076"/>
          <ac:spMkLst>
            <pc:docMk/>
            <pc:sldMk cId="2009344843" sldId="281"/>
            <ac:spMk id="18" creationId="{015B1B1F-DA9F-4C8C-8FB5-A773AB984C56}"/>
          </ac:spMkLst>
        </pc:spChg>
        <pc:picChg chg="mod">
          <ac:chgData name="Shyamala Iyer" userId="S::shyamala.iyer@themathcompany.com::a90e9eeb-39b0-446d-bf09-4d7f6f3a5ac9" providerId="AD" clId="Web-{0FF55D08-F409-E62B-A558-F7869A77C7E3}" dt="2022-02-16T10:24:30.026" v="35" actId="14100"/>
          <ac:picMkLst>
            <pc:docMk/>
            <pc:sldMk cId="2009344843" sldId="281"/>
            <ac:picMk id="7" creationId="{955E2555-B567-4E1A-8CC9-58B12B54F75E}"/>
          </ac:picMkLst>
        </pc:picChg>
      </pc:sldChg>
      <pc:sldChg chg="addSp delSp del">
        <pc:chgData name="Shyamala Iyer" userId="S::shyamala.iyer@themathcompany.com::a90e9eeb-39b0-446d-bf09-4d7f6f3a5ac9" providerId="AD" clId="Web-{0FF55D08-F409-E62B-A558-F7869A77C7E3}" dt="2022-02-16T11:19:49.318" v="232"/>
        <pc:sldMkLst>
          <pc:docMk/>
          <pc:sldMk cId="247268736" sldId="283"/>
        </pc:sldMkLst>
        <pc:picChg chg="add del">
          <ac:chgData name="Shyamala Iyer" userId="S::shyamala.iyer@themathcompany.com::a90e9eeb-39b0-446d-bf09-4d7f6f3a5ac9" providerId="AD" clId="Web-{0FF55D08-F409-E62B-A558-F7869A77C7E3}" dt="2022-02-16T11:15:52.769" v="231"/>
          <ac:picMkLst>
            <pc:docMk/>
            <pc:sldMk cId="247268736" sldId="283"/>
            <ac:picMk id="2" creationId="{623D2316-4A7E-4176-A415-2C14442E746C}"/>
          </ac:picMkLst>
        </pc:picChg>
      </pc:sldChg>
      <pc:sldChg chg="addSp delSp modSp">
        <pc:chgData name="Shyamala Iyer" userId="S::shyamala.iyer@themathcompany.com::a90e9eeb-39b0-446d-bf09-4d7f6f3a5ac9" providerId="AD" clId="Web-{0FF55D08-F409-E62B-A558-F7869A77C7E3}" dt="2022-02-16T11:22:08.897" v="239"/>
        <pc:sldMkLst>
          <pc:docMk/>
          <pc:sldMk cId="2802358231" sldId="284"/>
        </pc:sldMkLst>
        <pc:picChg chg="add del mod">
          <ac:chgData name="Shyamala Iyer" userId="S::shyamala.iyer@themathcompany.com::a90e9eeb-39b0-446d-bf09-4d7f6f3a5ac9" providerId="AD" clId="Web-{0FF55D08-F409-E62B-A558-F7869A77C7E3}" dt="2022-02-16T11:22:08.897" v="239"/>
          <ac:picMkLst>
            <pc:docMk/>
            <pc:sldMk cId="2802358231" sldId="284"/>
            <ac:picMk id="5" creationId="{B031AF5A-A6AD-4921-8F7B-D2A3B094ECEE}"/>
          </ac:picMkLst>
        </pc:picChg>
      </pc:sldChg>
      <pc:sldChg chg="del">
        <pc:chgData name="Shyamala Iyer" userId="S::shyamala.iyer@themathcompany.com::a90e9eeb-39b0-446d-bf09-4d7f6f3a5ac9" providerId="AD" clId="Web-{0FF55D08-F409-E62B-A558-F7869A77C7E3}" dt="2022-02-16T11:19:51.708" v="233"/>
        <pc:sldMkLst>
          <pc:docMk/>
          <pc:sldMk cId="2876274306" sldId="291"/>
        </pc:sldMkLst>
      </pc:sldChg>
      <pc:sldChg chg="addSp delSp modSp new ord">
        <pc:chgData name="Shyamala Iyer" userId="S::shyamala.iyer@themathcompany.com::a90e9eeb-39b0-446d-bf09-4d7f6f3a5ac9" providerId="AD" clId="Web-{0FF55D08-F409-E62B-A558-F7869A77C7E3}" dt="2022-02-16T11:23:02.944" v="244" actId="20577"/>
        <pc:sldMkLst>
          <pc:docMk/>
          <pc:sldMk cId="1901867201" sldId="447"/>
        </pc:sldMkLst>
        <pc:spChg chg="add del mod">
          <ac:chgData name="Shyamala Iyer" userId="S::shyamala.iyer@themathcompany.com::a90e9eeb-39b0-446d-bf09-4d7f6f3a5ac9" providerId="AD" clId="Web-{0FF55D08-F409-E62B-A558-F7869A77C7E3}" dt="2022-02-16T10:53:06.461" v="100"/>
          <ac:spMkLst>
            <pc:docMk/>
            <pc:sldMk cId="1901867201" sldId="447"/>
            <ac:spMk id="10" creationId="{34861F7E-5648-4D5E-ABA2-55EB51EE541A}"/>
          </ac:spMkLst>
        </pc:spChg>
        <pc:spChg chg="add mod">
          <ac:chgData name="Shyamala Iyer" userId="S::shyamala.iyer@themathcompany.com::a90e9eeb-39b0-446d-bf09-4d7f6f3a5ac9" providerId="AD" clId="Web-{0FF55D08-F409-E62B-A558-F7869A77C7E3}" dt="2022-02-16T11:00:42.090" v="161" actId="1076"/>
          <ac:spMkLst>
            <pc:docMk/>
            <pc:sldMk cId="1901867201" sldId="447"/>
            <ac:spMk id="11" creationId="{7E93FBF2-9E7F-4B7D-ABE4-0A8514CB7E38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0:51:56.773" v="88"/>
          <ac:spMkLst>
            <pc:docMk/>
            <pc:sldMk cId="1901867201" sldId="447"/>
            <ac:spMk id="12" creationId="{B8BE9763-D4D1-49A0-A4F8-CEF604146729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23:02.944" v="244" actId="20577"/>
          <ac:spMkLst>
            <pc:docMk/>
            <pc:sldMk cId="1901867201" sldId="447"/>
            <ac:spMk id="13" creationId="{538D30E8-EC56-4480-A235-B135439D5C01}"/>
          </ac:spMkLst>
        </pc:spChg>
        <pc:spChg chg="add mod">
          <ac:chgData name="Shyamala Iyer" userId="S::shyamala.iyer@themathcompany.com::a90e9eeb-39b0-446d-bf09-4d7f6f3a5ac9" providerId="AD" clId="Web-{0FF55D08-F409-E62B-A558-F7869A77C7E3}" dt="2022-02-16T11:04:16.373" v="213" actId="1076"/>
          <ac:spMkLst>
            <pc:docMk/>
            <pc:sldMk cId="1901867201" sldId="447"/>
            <ac:spMk id="14" creationId="{BF53A07C-7D9A-4FDB-9DF9-F92B269565F4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14:03.081" v="215"/>
          <ac:spMkLst>
            <pc:docMk/>
            <pc:sldMk cId="1901867201" sldId="447"/>
            <ac:spMk id="15" creationId="{1FF88452-CAFE-4537-89D7-D45A13049698}"/>
          </ac:spMkLst>
        </pc:spChg>
        <pc:spChg chg="add mod">
          <ac:chgData name="Shyamala Iyer" userId="S::shyamala.iyer@themathcompany.com::a90e9eeb-39b0-446d-bf09-4d7f6f3a5ac9" providerId="AD" clId="Web-{0FF55D08-F409-E62B-A558-F7869A77C7E3}" dt="2022-02-16T11:15:05.315" v="228" actId="1076"/>
          <ac:spMkLst>
            <pc:docMk/>
            <pc:sldMk cId="1901867201" sldId="447"/>
            <ac:spMk id="16" creationId="{29C156F4-F81C-482A-AEC3-1E15348B2434}"/>
          </ac:spMkLst>
        </pc:spChg>
        <pc:spChg chg="add mod">
          <ac:chgData name="Shyamala Iyer" userId="S::shyamala.iyer@themathcompany.com::a90e9eeb-39b0-446d-bf09-4d7f6f3a5ac9" providerId="AD" clId="Web-{0FF55D08-F409-E62B-A558-F7869A77C7E3}" dt="2022-02-16T11:14:54.144" v="226" actId="1076"/>
          <ac:spMkLst>
            <pc:docMk/>
            <pc:sldMk cId="1901867201" sldId="447"/>
            <ac:spMk id="17" creationId="{76593CAF-3E59-4504-8D21-8EB661D3F907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14:50.034" v="225" actId="1076"/>
          <ac:spMkLst>
            <pc:docMk/>
            <pc:sldMk cId="1901867201" sldId="447"/>
            <ac:spMk id="18" creationId="{98CE128E-4C3F-4DEA-A6B8-6719BC1648EA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04:08.732" v="212"/>
          <ac:spMkLst>
            <pc:docMk/>
            <pc:sldMk cId="1901867201" sldId="447"/>
            <ac:spMk id="19" creationId="{D8B05BA8-F67C-4181-B75D-C62E5F2213DD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04:00.873" v="210"/>
          <ac:spMkLst>
            <pc:docMk/>
            <pc:sldMk cId="1901867201" sldId="447"/>
            <ac:spMk id="20" creationId="{B153F2DD-CCD3-4B23-A171-2B26CE94E6D8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04:02.920" v="211"/>
          <ac:spMkLst>
            <pc:docMk/>
            <pc:sldMk cId="1901867201" sldId="447"/>
            <ac:spMk id="21" creationId="{6F268A4B-89A3-4E36-BAAA-1CC728F15FC4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02:28.153" v="184"/>
          <ac:spMkLst>
            <pc:docMk/>
            <pc:sldMk cId="1901867201" sldId="447"/>
            <ac:spMk id="22" creationId="{6B3D3951-E932-434B-91BC-3AB0D1D11BBB}"/>
          </ac:spMkLst>
        </pc:spChg>
        <pc:spChg chg="add del mod">
          <ac:chgData name="Shyamala Iyer" userId="S::shyamala.iyer@themathcompany.com::a90e9eeb-39b0-446d-bf09-4d7f6f3a5ac9" providerId="AD" clId="Web-{0FF55D08-F409-E62B-A558-F7869A77C7E3}" dt="2022-02-16T11:03:45.904" v="203"/>
          <ac:spMkLst>
            <pc:docMk/>
            <pc:sldMk cId="1901867201" sldId="447"/>
            <ac:spMk id="23" creationId="{C43445B8-4889-4B0B-88EB-CF0C4B7F32E1}"/>
          </ac:spMkLst>
        </pc:spChg>
        <pc:picChg chg="add del mod">
          <ac:chgData name="Shyamala Iyer" userId="S::shyamala.iyer@themathcompany.com::a90e9eeb-39b0-446d-bf09-4d7f6f3a5ac9" providerId="AD" clId="Web-{0FF55D08-F409-E62B-A558-F7869A77C7E3}" dt="2022-02-16T10:15:16.038" v="6"/>
          <ac:picMkLst>
            <pc:docMk/>
            <pc:sldMk cId="1901867201" sldId="447"/>
            <ac:picMk id="4" creationId="{AF97135E-5187-4B0F-83E4-47271BB9D986}"/>
          </ac:picMkLst>
        </pc:picChg>
        <pc:picChg chg="add del mod">
          <ac:chgData name="Shyamala Iyer" userId="S::shyamala.iyer@themathcompany.com::a90e9eeb-39b0-446d-bf09-4d7f6f3a5ac9" providerId="AD" clId="Web-{0FF55D08-F409-E62B-A558-F7869A77C7E3}" dt="2022-02-16T10:17:39.929" v="12"/>
          <ac:picMkLst>
            <pc:docMk/>
            <pc:sldMk cId="1901867201" sldId="447"/>
            <ac:picMk id="5" creationId="{38AEB0F6-B4AC-455D-8FE0-14AE125D2E90}"/>
          </ac:picMkLst>
        </pc:picChg>
        <pc:picChg chg="add del mod">
          <ac:chgData name="Shyamala Iyer" userId="S::shyamala.iyer@themathcompany.com::a90e9eeb-39b0-446d-bf09-4d7f6f3a5ac9" providerId="AD" clId="Web-{0FF55D08-F409-E62B-A558-F7869A77C7E3}" dt="2022-02-16T10:19:09.039" v="14"/>
          <ac:picMkLst>
            <pc:docMk/>
            <pc:sldMk cId="1901867201" sldId="447"/>
            <ac:picMk id="6" creationId="{C46A2246-16D1-454F-A0A5-AC7E6F50F986}"/>
          </ac:picMkLst>
        </pc:picChg>
        <pc:picChg chg="add mod">
          <ac:chgData name="Shyamala Iyer" userId="S::shyamala.iyer@themathcompany.com::a90e9eeb-39b0-446d-bf09-4d7f6f3a5ac9" providerId="AD" clId="Web-{0FF55D08-F409-E62B-A558-F7869A77C7E3}" dt="2022-02-16T10:52:18.539" v="96" actId="1076"/>
          <ac:picMkLst>
            <pc:docMk/>
            <pc:sldMk cId="1901867201" sldId="447"/>
            <ac:picMk id="7" creationId="{BB924007-87EA-4AF2-A4D1-19B691DE22DE}"/>
          </ac:picMkLst>
        </pc:picChg>
        <pc:picChg chg="add del mod">
          <ac:chgData name="Shyamala Iyer" userId="S::shyamala.iyer@themathcompany.com::a90e9eeb-39b0-446d-bf09-4d7f6f3a5ac9" providerId="AD" clId="Web-{0FF55D08-F409-E62B-A558-F7869A77C7E3}" dt="2022-02-16T10:49:34.257" v="53"/>
          <ac:picMkLst>
            <pc:docMk/>
            <pc:sldMk cId="1901867201" sldId="447"/>
            <ac:picMk id="8" creationId="{3A8FD89C-009D-47B8-9BAD-4692EB1ADCBE}"/>
          </ac:picMkLst>
        </pc:picChg>
        <pc:picChg chg="add mod">
          <ac:chgData name="Shyamala Iyer" userId="S::shyamala.iyer@themathcompany.com::a90e9eeb-39b0-446d-bf09-4d7f6f3a5ac9" providerId="AD" clId="Web-{0FF55D08-F409-E62B-A558-F7869A77C7E3}" dt="2022-02-16T10:52:26.367" v="98" actId="1076"/>
          <ac:picMkLst>
            <pc:docMk/>
            <pc:sldMk cId="1901867201" sldId="447"/>
            <ac:picMk id="9" creationId="{2E249ADC-2541-4571-973C-4C09AFEA5469}"/>
          </ac:picMkLst>
        </pc:picChg>
      </pc:sldChg>
    </pc:docChg>
  </pc:docChgLst>
  <pc:docChgLst>
    <pc:chgData name="Akarsh KJ" userId="f3494187-e8bf-4c0b-bb34-2a45a206f9f0" providerId="ADAL" clId="{53C1B64B-B1E7-481B-90A3-C80B4188CA86}"/>
    <pc:docChg chg="undo custSel addSld modSld sldOrd">
      <pc:chgData name="Akarsh KJ" userId="f3494187-e8bf-4c0b-bb34-2a45a206f9f0" providerId="ADAL" clId="{53C1B64B-B1E7-481B-90A3-C80B4188CA86}" dt="2022-02-16T08:36:43.231" v="255" actId="2056"/>
      <pc:docMkLst>
        <pc:docMk/>
      </pc:docMkLst>
      <pc:sldChg chg="addSp modSp">
        <pc:chgData name="Akarsh KJ" userId="f3494187-e8bf-4c0b-bb34-2a45a206f9f0" providerId="ADAL" clId="{53C1B64B-B1E7-481B-90A3-C80B4188CA86}" dt="2022-02-16T01:35:29.295" v="64"/>
        <pc:sldMkLst>
          <pc:docMk/>
          <pc:sldMk cId="1213855885" sldId="257"/>
        </pc:sldMkLst>
        <pc:spChg chg="add mod">
          <ac:chgData name="Akarsh KJ" userId="f3494187-e8bf-4c0b-bb34-2a45a206f9f0" providerId="ADAL" clId="{53C1B64B-B1E7-481B-90A3-C80B4188CA86}" dt="2022-02-16T01:35:29.295" v="64"/>
          <ac:spMkLst>
            <pc:docMk/>
            <pc:sldMk cId="1213855885" sldId="257"/>
            <ac:spMk id="6" creationId="{2B4CE152-13C4-4D90-A869-459BF91F72EB}"/>
          </ac:spMkLst>
        </pc:spChg>
      </pc:sldChg>
      <pc:sldChg chg="addSp modSp">
        <pc:chgData name="Akarsh KJ" userId="f3494187-e8bf-4c0b-bb34-2a45a206f9f0" providerId="ADAL" clId="{53C1B64B-B1E7-481B-90A3-C80B4188CA86}" dt="2022-02-16T01:35:32.051" v="65"/>
        <pc:sldMkLst>
          <pc:docMk/>
          <pc:sldMk cId="2945788159" sldId="258"/>
        </pc:sldMkLst>
        <pc:spChg chg="add mod">
          <ac:chgData name="Akarsh KJ" userId="f3494187-e8bf-4c0b-bb34-2a45a206f9f0" providerId="ADAL" clId="{53C1B64B-B1E7-481B-90A3-C80B4188CA86}" dt="2022-02-16T01:35:32.051" v="65"/>
          <ac:spMkLst>
            <pc:docMk/>
            <pc:sldMk cId="2945788159" sldId="258"/>
            <ac:spMk id="6" creationId="{A87C26F5-C5DF-4E9E-A8DA-D24BE393FE39}"/>
          </ac:spMkLst>
        </pc:spChg>
      </pc:sldChg>
      <pc:sldChg chg="addSp delSp modSp mod">
        <pc:chgData name="Akarsh KJ" userId="f3494187-e8bf-4c0b-bb34-2a45a206f9f0" providerId="ADAL" clId="{53C1B64B-B1E7-481B-90A3-C80B4188CA86}" dt="2022-02-16T01:33:53.870" v="25" actId="1076"/>
        <pc:sldMkLst>
          <pc:docMk/>
          <pc:sldMk cId="1881689215" sldId="259"/>
        </pc:sldMkLst>
        <pc:spChg chg="mod">
          <ac:chgData name="Akarsh KJ" userId="f3494187-e8bf-4c0b-bb34-2a45a206f9f0" providerId="ADAL" clId="{53C1B64B-B1E7-481B-90A3-C80B4188CA86}" dt="2022-02-16T01:33:47.411" v="24" actId="1076"/>
          <ac:spMkLst>
            <pc:docMk/>
            <pc:sldMk cId="1881689215" sldId="259"/>
            <ac:spMk id="3" creationId="{0B99CBF5-C276-43AF-B145-E638ABD633B7}"/>
          </ac:spMkLst>
        </pc:spChg>
        <pc:spChg chg="add del mod">
          <ac:chgData name="Akarsh KJ" userId="f3494187-e8bf-4c0b-bb34-2a45a206f9f0" providerId="ADAL" clId="{53C1B64B-B1E7-481B-90A3-C80B4188CA86}" dt="2022-02-16T01:33:00.435" v="8" actId="478"/>
          <ac:spMkLst>
            <pc:docMk/>
            <pc:sldMk cId="1881689215" sldId="259"/>
            <ac:spMk id="6" creationId="{7D830E01-90ED-4DBD-B1EE-9DCEB4770F77}"/>
          </ac:spMkLst>
        </pc:spChg>
        <pc:spChg chg="add del mod">
          <ac:chgData name="Akarsh KJ" userId="f3494187-e8bf-4c0b-bb34-2a45a206f9f0" providerId="ADAL" clId="{53C1B64B-B1E7-481B-90A3-C80B4188CA86}" dt="2022-02-16T01:32:45.112" v="6" actId="767"/>
          <ac:spMkLst>
            <pc:docMk/>
            <pc:sldMk cId="1881689215" sldId="259"/>
            <ac:spMk id="7" creationId="{A4DA7078-79E5-4BD1-B9D6-FB9A2CED64BE}"/>
          </ac:spMkLst>
        </pc:spChg>
        <pc:spChg chg="add mod">
          <ac:chgData name="Akarsh KJ" userId="f3494187-e8bf-4c0b-bb34-2a45a206f9f0" providerId="ADAL" clId="{53C1B64B-B1E7-481B-90A3-C80B4188CA86}" dt="2022-02-16T01:33:53.870" v="25" actId="1076"/>
          <ac:spMkLst>
            <pc:docMk/>
            <pc:sldMk cId="1881689215" sldId="259"/>
            <ac:spMk id="8" creationId="{8A24BBD7-5DB7-4506-8F58-D2F22899F2B9}"/>
          </ac:spMkLst>
        </pc:spChg>
      </pc:sldChg>
      <pc:sldChg chg="addSp delSp modSp mod">
        <pc:chgData name="Akarsh KJ" userId="f3494187-e8bf-4c0b-bb34-2a45a206f9f0" providerId="ADAL" clId="{53C1B64B-B1E7-481B-90A3-C80B4188CA86}" dt="2022-02-16T01:35:25.203" v="63"/>
        <pc:sldMkLst>
          <pc:docMk/>
          <pc:sldMk cId="1809901410" sldId="261"/>
        </pc:sldMkLst>
        <pc:spChg chg="del mod">
          <ac:chgData name="Akarsh KJ" userId="f3494187-e8bf-4c0b-bb34-2a45a206f9f0" providerId="ADAL" clId="{53C1B64B-B1E7-481B-90A3-C80B4188CA86}" dt="2022-02-16T01:35:24.609" v="62" actId="478"/>
          <ac:spMkLst>
            <pc:docMk/>
            <pc:sldMk cId="1809901410" sldId="261"/>
            <ac:spMk id="8" creationId="{3B8F4432-0284-42C2-8E0C-669CF2862441}"/>
          </ac:spMkLst>
        </pc:spChg>
        <pc:spChg chg="add mod">
          <ac:chgData name="Akarsh KJ" userId="f3494187-e8bf-4c0b-bb34-2a45a206f9f0" providerId="ADAL" clId="{53C1B64B-B1E7-481B-90A3-C80B4188CA86}" dt="2022-02-16T01:35:25.203" v="63"/>
          <ac:spMkLst>
            <pc:docMk/>
            <pc:sldMk cId="1809901410" sldId="261"/>
            <ac:spMk id="9" creationId="{8E6D5994-5C7E-4FA1-B8B4-0259F99BC9DC}"/>
          </ac:spMkLst>
        </pc:spChg>
      </pc:sldChg>
      <pc:sldChg chg="addSp delSp modSp mod">
        <pc:chgData name="Akarsh KJ" userId="f3494187-e8bf-4c0b-bb34-2a45a206f9f0" providerId="ADAL" clId="{53C1B64B-B1E7-481B-90A3-C80B4188CA86}" dt="2022-02-16T01:35:20.010" v="60"/>
        <pc:sldMkLst>
          <pc:docMk/>
          <pc:sldMk cId="2228051992" sldId="262"/>
        </pc:sldMkLst>
        <pc:spChg chg="del mod">
          <ac:chgData name="Akarsh KJ" userId="f3494187-e8bf-4c0b-bb34-2a45a206f9f0" providerId="ADAL" clId="{53C1B64B-B1E7-481B-90A3-C80B4188CA86}" dt="2022-02-16T01:35:19.066" v="59" actId="478"/>
          <ac:spMkLst>
            <pc:docMk/>
            <pc:sldMk cId="2228051992" sldId="262"/>
            <ac:spMk id="7" creationId="{5763E6BC-39FA-4FC3-9E00-27D662DFB15B}"/>
          </ac:spMkLst>
        </pc:spChg>
        <pc:spChg chg="add del mod">
          <ac:chgData name="Akarsh KJ" userId="f3494187-e8bf-4c0b-bb34-2a45a206f9f0" providerId="ADAL" clId="{53C1B64B-B1E7-481B-90A3-C80B4188CA86}" dt="2022-02-16T01:35:17.861" v="58"/>
          <ac:spMkLst>
            <pc:docMk/>
            <pc:sldMk cId="2228051992" sldId="262"/>
            <ac:spMk id="8" creationId="{61EBB041-9BD7-4EC3-A8CC-292F1D2BE664}"/>
          </ac:spMkLst>
        </pc:spChg>
        <pc:spChg chg="add mod">
          <ac:chgData name="Akarsh KJ" userId="f3494187-e8bf-4c0b-bb34-2a45a206f9f0" providerId="ADAL" clId="{53C1B64B-B1E7-481B-90A3-C80B4188CA86}" dt="2022-02-16T01:35:20.010" v="60"/>
          <ac:spMkLst>
            <pc:docMk/>
            <pc:sldMk cId="2228051992" sldId="262"/>
            <ac:spMk id="10" creationId="{C4880076-91B6-44FE-8CB3-55D70F4C69D7}"/>
          </ac:spMkLst>
        </pc:spChg>
      </pc:sldChg>
      <pc:sldChg chg="addSp delSp modSp mod">
        <pc:chgData name="Akarsh KJ" userId="f3494187-e8bf-4c0b-bb34-2a45a206f9f0" providerId="ADAL" clId="{53C1B64B-B1E7-481B-90A3-C80B4188CA86}" dt="2022-02-16T01:35:03.561" v="52"/>
        <pc:sldMkLst>
          <pc:docMk/>
          <pc:sldMk cId="524888832" sldId="263"/>
        </pc:sldMkLst>
        <pc:spChg chg="del mod">
          <ac:chgData name="Akarsh KJ" userId="f3494187-e8bf-4c0b-bb34-2a45a206f9f0" providerId="ADAL" clId="{53C1B64B-B1E7-481B-90A3-C80B4188CA86}" dt="2022-02-16T01:35:02.303" v="51" actId="478"/>
          <ac:spMkLst>
            <pc:docMk/>
            <pc:sldMk cId="524888832" sldId="263"/>
            <ac:spMk id="7" creationId="{3BB2F6D7-9FF7-4C98-9CAA-5556F7A6C771}"/>
          </ac:spMkLst>
        </pc:spChg>
        <pc:spChg chg="add mod">
          <ac:chgData name="Akarsh KJ" userId="f3494187-e8bf-4c0b-bb34-2a45a206f9f0" providerId="ADAL" clId="{53C1B64B-B1E7-481B-90A3-C80B4188CA86}" dt="2022-02-16T01:35:03.561" v="52"/>
          <ac:spMkLst>
            <pc:docMk/>
            <pc:sldMk cId="524888832" sldId="263"/>
            <ac:spMk id="9" creationId="{60021207-C23C-4F40-A885-89D9648980F1}"/>
          </ac:spMkLst>
        </pc:spChg>
      </pc:sldChg>
      <pc:sldChg chg="addSp modSp">
        <pc:chgData name="Akarsh KJ" userId="f3494187-e8bf-4c0b-bb34-2a45a206f9f0" providerId="ADAL" clId="{53C1B64B-B1E7-481B-90A3-C80B4188CA86}" dt="2022-02-16T01:34:46.339" v="45"/>
        <pc:sldMkLst>
          <pc:docMk/>
          <pc:sldMk cId="1890480205" sldId="268"/>
        </pc:sldMkLst>
        <pc:spChg chg="add mod">
          <ac:chgData name="Akarsh KJ" userId="f3494187-e8bf-4c0b-bb34-2a45a206f9f0" providerId="ADAL" clId="{53C1B64B-B1E7-481B-90A3-C80B4188CA86}" dt="2022-02-16T01:34:46.339" v="45"/>
          <ac:spMkLst>
            <pc:docMk/>
            <pc:sldMk cId="1890480205" sldId="268"/>
            <ac:spMk id="7" creationId="{BFC21C96-02FF-435E-8E68-4FDABC900355}"/>
          </ac:spMkLst>
        </pc:spChg>
      </pc:sldChg>
      <pc:sldChg chg="addSp modSp">
        <pc:chgData name="Akarsh KJ" userId="f3494187-e8bf-4c0b-bb34-2a45a206f9f0" providerId="ADAL" clId="{53C1B64B-B1E7-481B-90A3-C80B4188CA86}" dt="2022-02-16T01:34:48.794" v="46"/>
        <pc:sldMkLst>
          <pc:docMk/>
          <pc:sldMk cId="827780100" sldId="269"/>
        </pc:sldMkLst>
        <pc:spChg chg="add mod">
          <ac:chgData name="Akarsh KJ" userId="f3494187-e8bf-4c0b-bb34-2a45a206f9f0" providerId="ADAL" clId="{53C1B64B-B1E7-481B-90A3-C80B4188CA86}" dt="2022-02-16T01:34:48.794" v="46"/>
          <ac:spMkLst>
            <pc:docMk/>
            <pc:sldMk cId="827780100" sldId="269"/>
            <ac:spMk id="6" creationId="{ECEC95BA-8151-4D41-AD85-C1292BED150B}"/>
          </ac:spMkLst>
        </pc:spChg>
      </pc:sldChg>
      <pc:sldChg chg="addSp modSp">
        <pc:chgData name="Akarsh KJ" userId="f3494187-e8bf-4c0b-bb34-2a45a206f9f0" providerId="ADAL" clId="{53C1B64B-B1E7-481B-90A3-C80B4188CA86}" dt="2022-02-16T01:34:31.579" v="38"/>
        <pc:sldMkLst>
          <pc:docMk/>
          <pc:sldMk cId="335472942" sldId="270"/>
        </pc:sldMkLst>
        <pc:spChg chg="add mod">
          <ac:chgData name="Akarsh KJ" userId="f3494187-e8bf-4c0b-bb34-2a45a206f9f0" providerId="ADAL" clId="{53C1B64B-B1E7-481B-90A3-C80B4188CA86}" dt="2022-02-16T01:34:31.579" v="38"/>
          <ac:spMkLst>
            <pc:docMk/>
            <pc:sldMk cId="335472942" sldId="270"/>
            <ac:spMk id="7" creationId="{A7242AD1-F52A-48FE-8B07-C0147CD27A20}"/>
          </ac:spMkLst>
        </pc:spChg>
      </pc:sldChg>
      <pc:sldChg chg="addSp modSp">
        <pc:chgData name="Akarsh KJ" userId="f3494187-e8bf-4c0b-bb34-2a45a206f9f0" providerId="ADAL" clId="{53C1B64B-B1E7-481B-90A3-C80B4188CA86}" dt="2022-02-16T01:34:33.660" v="39"/>
        <pc:sldMkLst>
          <pc:docMk/>
          <pc:sldMk cId="2398297107" sldId="271"/>
        </pc:sldMkLst>
        <pc:spChg chg="add mod">
          <ac:chgData name="Akarsh KJ" userId="f3494187-e8bf-4c0b-bb34-2a45a206f9f0" providerId="ADAL" clId="{53C1B64B-B1E7-481B-90A3-C80B4188CA86}" dt="2022-02-16T01:34:33.660" v="39"/>
          <ac:spMkLst>
            <pc:docMk/>
            <pc:sldMk cId="2398297107" sldId="271"/>
            <ac:spMk id="7" creationId="{632257A3-45DC-47C6-AF2B-AD5BCC5FBEB4}"/>
          </ac:spMkLst>
        </pc:spChg>
      </pc:sldChg>
      <pc:sldChg chg="addSp modSp">
        <pc:chgData name="Akarsh KJ" userId="f3494187-e8bf-4c0b-bb34-2a45a206f9f0" providerId="ADAL" clId="{53C1B64B-B1E7-481B-90A3-C80B4188CA86}" dt="2022-02-16T01:34:39.365" v="42"/>
        <pc:sldMkLst>
          <pc:docMk/>
          <pc:sldMk cId="747781739" sldId="272"/>
        </pc:sldMkLst>
        <pc:spChg chg="add mod">
          <ac:chgData name="Akarsh KJ" userId="f3494187-e8bf-4c0b-bb34-2a45a206f9f0" providerId="ADAL" clId="{53C1B64B-B1E7-481B-90A3-C80B4188CA86}" dt="2022-02-16T01:34:39.365" v="42"/>
          <ac:spMkLst>
            <pc:docMk/>
            <pc:sldMk cId="747781739" sldId="272"/>
            <ac:spMk id="9" creationId="{68FC90F7-5B6C-47FE-8F6E-0B510282F2AD}"/>
          </ac:spMkLst>
        </pc:spChg>
      </pc:sldChg>
      <pc:sldChg chg="addSp modSp">
        <pc:chgData name="Akarsh KJ" userId="f3494187-e8bf-4c0b-bb34-2a45a206f9f0" providerId="ADAL" clId="{53C1B64B-B1E7-481B-90A3-C80B4188CA86}" dt="2022-02-16T01:34:44.278" v="44"/>
        <pc:sldMkLst>
          <pc:docMk/>
          <pc:sldMk cId="3451875411" sldId="274"/>
        </pc:sldMkLst>
        <pc:spChg chg="add mod">
          <ac:chgData name="Akarsh KJ" userId="f3494187-e8bf-4c0b-bb34-2a45a206f9f0" providerId="ADAL" clId="{53C1B64B-B1E7-481B-90A3-C80B4188CA86}" dt="2022-02-16T01:34:44.278" v="44"/>
          <ac:spMkLst>
            <pc:docMk/>
            <pc:sldMk cId="3451875411" sldId="274"/>
            <ac:spMk id="8" creationId="{6C942D7B-1F94-4A87-9678-0DAB59861874}"/>
          </ac:spMkLst>
        </pc:spChg>
      </pc:sldChg>
      <pc:sldChg chg="addSp modSp">
        <pc:chgData name="Akarsh KJ" userId="f3494187-e8bf-4c0b-bb34-2a45a206f9f0" providerId="ADAL" clId="{53C1B64B-B1E7-481B-90A3-C80B4188CA86}" dt="2022-02-16T01:34:41.096" v="43"/>
        <pc:sldMkLst>
          <pc:docMk/>
          <pc:sldMk cId="2133040716" sldId="275"/>
        </pc:sldMkLst>
        <pc:spChg chg="add mod">
          <ac:chgData name="Akarsh KJ" userId="f3494187-e8bf-4c0b-bb34-2a45a206f9f0" providerId="ADAL" clId="{53C1B64B-B1E7-481B-90A3-C80B4188CA86}" dt="2022-02-16T01:34:41.096" v="43"/>
          <ac:spMkLst>
            <pc:docMk/>
            <pc:sldMk cId="2133040716" sldId="275"/>
            <ac:spMk id="7" creationId="{F02BB39B-CD04-4DD3-A951-3DD03923FA07}"/>
          </ac:spMkLst>
        </pc:spChg>
      </pc:sldChg>
      <pc:sldChg chg="addSp modSp">
        <pc:chgData name="Akarsh KJ" userId="f3494187-e8bf-4c0b-bb34-2a45a206f9f0" providerId="ADAL" clId="{53C1B64B-B1E7-481B-90A3-C80B4188CA86}" dt="2022-02-16T01:34:50.861" v="47"/>
        <pc:sldMkLst>
          <pc:docMk/>
          <pc:sldMk cId="2722880167" sldId="276"/>
        </pc:sldMkLst>
        <pc:spChg chg="add mod">
          <ac:chgData name="Akarsh KJ" userId="f3494187-e8bf-4c0b-bb34-2a45a206f9f0" providerId="ADAL" clId="{53C1B64B-B1E7-481B-90A3-C80B4188CA86}" dt="2022-02-16T01:34:50.861" v="47"/>
          <ac:spMkLst>
            <pc:docMk/>
            <pc:sldMk cId="2722880167" sldId="276"/>
            <ac:spMk id="7" creationId="{B7B02EBD-61CC-4FE2-889F-C44FA97F6C9F}"/>
          </ac:spMkLst>
        </pc:spChg>
      </pc:sldChg>
      <pc:sldChg chg="addSp modSp mod">
        <pc:chgData name="Akarsh KJ" userId="f3494187-e8bf-4c0b-bb34-2a45a206f9f0" providerId="ADAL" clId="{53C1B64B-B1E7-481B-90A3-C80B4188CA86}" dt="2022-02-16T01:34:53.634" v="49" actId="1036"/>
        <pc:sldMkLst>
          <pc:docMk/>
          <pc:sldMk cId="624896658" sldId="277"/>
        </pc:sldMkLst>
        <pc:spChg chg="add mod">
          <ac:chgData name="Akarsh KJ" userId="f3494187-e8bf-4c0b-bb34-2a45a206f9f0" providerId="ADAL" clId="{53C1B64B-B1E7-481B-90A3-C80B4188CA86}" dt="2022-02-16T01:34:53.634" v="49" actId="1036"/>
          <ac:spMkLst>
            <pc:docMk/>
            <pc:sldMk cId="624896658" sldId="277"/>
            <ac:spMk id="7" creationId="{5737A19F-8DA9-4BE5-938F-09CA8B6440A9}"/>
          </ac:spMkLst>
        </pc:spChg>
      </pc:sldChg>
      <pc:sldChg chg="addSp modSp">
        <pc:chgData name="Akarsh KJ" userId="f3494187-e8bf-4c0b-bb34-2a45a206f9f0" providerId="ADAL" clId="{53C1B64B-B1E7-481B-90A3-C80B4188CA86}" dt="2022-02-16T01:34:06.648" v="27"/>
        <pc:sldMkLst>
          <pc:docMk/>
          <pc:sldMk cId="2491783710" sldId="279"/>
        </pc:sldMkLst>
        <pc:spChg chg="add mod">
          <ac:chgData name="Akarsh KJ" userId="f3494187-e8bf-4c0b-bb34-2a45a206f9f0" providerId="ADAL" clId="{53C1B64B-B1E7-481B-90A3-C80B4188CA86}" dt="2022-02-16T01:34:06.648" v="27"/>
          <ac:spMkLst>
            <pc:docMk/>
            <pc:sldMk cId="2491783710" sldId="279"/>
            <ac:spMk id="6" creationId="{BCAB033E-66A0-418E-9885-AE4FE872D2DB}"/>
          </ac:spMkLst>
        </pc:spChg>
      </pc:sldChg>
      <pc:sldChg chg="addSp modSp modCm">
        <pc:chgData name="Akarsh KJ" userId="f3494187-e8bf-4c0b-bb34-2a45a206f9f0" providerId="ADAL" clId="{53C1B64B-B1E7-481B-90A3-C80B4188CA86}" dt="2022-02-16T08:36:43.231" v="255" actId="2056"/>
        <pc:sldMkLst>
          <pc:docMk/>
          <pc:sldMk cId="3553890546" sldId="280"/>
        </pc:sldMkLst>
        <pc:spChg chg="add mod">
          <ac:chgData name="Akarsh KJ" userId="f3494187-e8bf-4c0b-bb34-2a45a206f9f0" providerId="ADAL" clId="{53C1B64B-B1E7-481B-90A3-C80B4188CA86}" dt="2022-02-16T01:34:08.537" v="28"/>
          <ac:spMkLst>
            <pc:docMk/>
            <pc:sldMk cId="3553890546" sldId="280"/>
            <ac:spMk id="7" creationId="{BE26C7A4-A075-4F31-A08B-CF50584618D6}"/>
          </ac:spMkLst>
        </pc:spChg>
      </pc:sldChg>
      <pc:sldChg chg="addSp modSp">
        <pc:chgData name="Akarsh KJ" userId="f3494187-e8bf-4c0b-bb34-2a45a206f9f0" providerId="ADAL" clId="{53C1B64B-B1E7-481B-90A3-C80B4188CA86}" dt="2022-02-16T01:34:16.973" v="32"/>
        <pc:sldMkLst>
          <pc:docMk/>
          <pc:sldMk cId="2009344843" sldId="281"/>
        </pc:sldMkLst>
        <pc:spChg chg="add mod">
          <ac:chgData name="Akarsh KJ" userId="f3494187-e8bf-4c0b-bb34-2a45a206f9f0" providerId="ADAL" clId="{53C1B64B-B1E7-481B-90A3-C80B4188CA86}" dt="2022-02-16T01:34:16.973" v="32"/>
          <ac:spMkLst>
            <pc:docMk/>
            <pc:sldMk cId="2009344843" sldId="281"/>
            <ac:spMk id="6" creationId="{B95D9038-2E4C-44CB-B5EA-AC1D74C8896A}"/>
          </ac:spMkLst>
        </pc:spChg>
      </pc:sldChg>
      <pc:sldChg chg="addSp modSp mod ord">
        <pc:chgData name="Akarsh KJ" userId="f3494187-e8bf-4c0b-bb34-2a45a206f9f0" providerId="ADAL" clId="{53C1B64B-B1E7-481B-90A3-C80B4188CA86}" dt="2022-02-16T01:34:24.350" v="35" actId="1036"/>
        <pc:sldMkLst>
          <pc:docMk/>
          <pc:sldMk cId="247268736" sldId="283"/>
        </pc:sldMkLst>
        <pc:spChg chg="add mod">
          <ac:chgData name="Akarsh KJ" userId="f3494187-e8bf-4c0b-bb34-2a45a206f9f0" providerId="ADAL" clId="{53C1B64B-B1E7-481B-90A3-C80B4188CA86}" dt="2022-02-16T01:34:24.350" v="35" actId="1036"/>
          <ac:spMkLst>
            <pc:docMk/>
            <pc:sldMk cId="247268736" sldId="283"/>
            <ac:spMk id="7" creationId="{36B9DC56-C8AA-403A-B2FC-E10309804910}"/>
          </ac:spMkLst>
        </pc:spChg>
      </pc:sldChg>
      <pc:sldChg chg="addSp modSp mod">
        <pc:chgData name="Akarsh KJ" userId="f3494187-e8bf-4c0b-bb34-2a45a206f9f0" providerId="ADAL" clId="{53C1B64B-B1E7-481B-90A3-C80B4188CA86}" dt="2022-02-16T01:34:28.723" v="37" actId="1036"/>
        <pc:sldMkLst>
          <pc:docMk/>
          <pc:sldMk cId="2876274306" sldId="291"/>
        </pc:sldMkLst>
        <pc:spChg chg="add mod">
          <ac:chgData name="Akarsh KJ" userId="f3494187-e8bf-4c0b-bb34-2a45a206f9f0" providerId="ADAL" clId="{53C1B64B-B1E7-481B-90A3-C80B4188CA86}" dt="2022-02-16T01:34:28.723" v="37" actId="1036"/>
          <ac:spMkLst>
            <pc:docMk/>
            <pc:sldMk cId="2876274306" sldId="291"/>
            <ac:spMk id="7" creationId="{D326F16F-3DE8-434D-81A3-FB0F83D45BCE}"/>
          </ac:spMkLst>
        </pc:spChg>
      </pc:sldChg>
      <pc:sldChg chg="addSp modSp">
        <pc:chgData name="Akarsh KJ" userId="f3494187-e8bf-4c0b-bb34-2a45a206f9f0" providerId="ADAL" clId="{53C1B64B-B1E7-481B-90A3-C80B4188CA86}" dt="2022-02-16T01:34:35.578" v="40"/>
        <pc:sldMkLst>
          <pc:docMk/>
          <pc:sldMk cId="864694508" sldId="294"/>
        </pc:sldMkLst>
        <pc:spChg chg="add mod">
          <ac:chgData name="Akarsh KJ" userId="f3494187-e8bf-4c0b-bb34-2a45a206f9f0" providerId="ADAL" clId="{53C1B64B-B1E7-481B-90A3-C80B4188CA86}" dt="2022-02-16T01:34:35.578" v="40"/>
          <ac:spMkLst>
            <pc:docMk/>
            <pc:sldMk cId="864694508" sldId="294"/>
            <ac:spMk id="10" creationId="{607DD3DA-94DD-47D4-B1CD-89A2C05FBEFC}"/>
          </ac:spMkLst>
        </pc:spChg>
      </pc:sldChg>
      <pc:sldChg chg="addSp modSp">
        <pc:chgData name="Akarsh KJ" userId="f3494187-e8bf-4c0b-bb34-2a45a206f9f0" providerId="ADAL" clId="{53C1B64B-B1E7-481B-90A3-C80B4188CA86}" dt="2022-02-16T01:34:37.586" v="41"/>
        <pc:sldMkLst>
          <pc:docMk/>
          <pc:sldMk cId="2031358337" sldId="296"/>
        </pc:sldMkLst>
        <pc:spChg chg="add mod">
          <ac:chgData name="Akarsh KJ" userId="f3494187-e8bf-4c0b-bb34-2a45a206f9f0" providerId="ADAL" clId="{53C1B64B-B1E7-481B-90A3-C80B4188CA86}" dt="2022-02-16T01:34:37.586" v="41"/>
          <ac:spMkLst>
            <pc:docMk/>
            <pc:sldMk cId="2031358337" sldId="296"/>
            <ac:spMk id="7" creationId="{CC540875-6901-4DEA-8396-7FEDEEF7619F}"/>
          </ac:spMkLst>
        </pc:spChg>
      </pc:sldChg>
      <pc:sldChg chg="addSp modSp mod">
        <pc:chgData name="Akarsh KJ" userId="f3494187-e8bf-4c0b-bb34-2a45a206f9f0" providerId="ADAL" clId="{53C1B64B-B1E7-481B-90A3-C80B4188CA86}" dt="2022-02-16T01:34:02.815" v="26"/>
        <pc:sldMkLst>
          <pc:docMk/>
          <pc:sldMk cId="1362584890" sldId="443"/>
        </pc:sldMkLst>
        <pc:spChg chg="mod">
          <ac:chgData name="Akarsh KJ" userId="f3494187-e8bf-4c0b-bb34-2a45a206f9f0" providerId="ADAL" clId="{53C1B64B-B1E7-481B-90A3-C80B4188CA86}" dt="2022-02-15T17:49:56.689" v="0" actId="1076"/>
          <ac:spMkLst>
            <pc:docMk/>
            <pc:sldMk cId="1362584890" sldId="443"/>
            <ac:spMk id="10" creationId="{7F442684-AAC1-4A09-8291-9F9F3702EFDA}"/>
          </ac:spMkLst>
        </pc:spChg>
        <pc:spChg chg="add mod">
          <ac:chgData name="Akarsh KJ" userId="f3494187-e8bf-4c0b-bb34-2a45a206f9f0" providerId="ADAL" clId="{53C1B64B-B1E7-481B-90A3-C80B4188CA86}" dt="2022-02-16T01:34:02.815" v="26"/>
          <ac:spMkLst>
            <pc:docMk/>
            <pc:sldMk cId="1362584890" sldId="443"/>
            <ac:spMk id="45" creationId="{A18C9B0E-1590-452F-A8CE-9F9224AB1D91}"/>
          </ac:spMkLst>
        </pc:spChg>
      </pc:sldChg>
      <pc:sldChg chg="addSp delSp modSp mod">
        <pc:chgData name="Akarsh KJ" userId="f3494187-e8bf-4c0b-bb34-2a45a206f9f0" providerId="ADAL" clId="{53C1B64B-B1E7-481B-90A3-C80B4188CA86}" dt="2022-02-16T01:35:10.487" v="55"/>
        <pc:sldMkLst>
          <pc:docMk/>
          <pc:sldMk cId="3431311965" sldId="444"/>
        </pc:sldMkLst>
        <pc:spChg chg="add mod">
          <ac:chgData name="Akarsh KJ" userId="f3494187-e8bf-4c0b-bb34-2a45a206f9f0" providerId="ADAL" clId="{53C1B64B-B1E7-481B-90A3-C80B4188CA86}" dt="2022-02-16T01:35:10.487" v="55"/>
          <ac:spMkLst>
            <pc:docMk/>
            <pc:sldMk cId="3431311965" sldId="444"/>
            <ac:spMk id="7" creationId="{8F29BFF9-78D5-41BE-B9E2-391A3B5758EC}"/>
          </ac:spMkLst>
        </pc:spChg>
        <pc:spChg chg="del mod">
          <ac:chgData name="Akarsh KJ" userId="f3494187-e8bf-4c0b-bb34-2a45a206f9f0" providerId="ADAL" clId="{53C1B64B-B1E7-481B-90A3-C80B4188CA86}" dt="2022-02-16T01:35:09.141" v="54" actId="478"/>
          <ac:spMkLst>
            <pc:docMk/>
            <pc:sldMk cId="3431311965" sldId="444"/>
            <ac:spMk id="9" creationId="{D372250B-4822-483A-8408-F05DFEB3CA67}"/>
          </ac:spMkLst>
        </pc:spChg>
      </pc:sldChg>
      <pc:sldChg chg="addSp delSp modSp add mod modAnim">
        <pc:chgData name="Akarsh KJ" userId="f3494187-e8bf-4c0b-bb34-2a45a206f9f0" providerId="ADAL" clId="{53C1B64B-B1E7-481B-90A3-C80B4188CA86}" dt="2022-02-16T03:01:04.805" v="254"/>
        <pc:sldMkLst>
          <pc:docMk/>
          <pc:sldMk cId="1366961320" sldId="445"/>
        </pc:sldMkLst>
        <pc:spChg chg="del mod">
          <ac:chgData name="Akarsh KJ" userId="f3494187-e8bf-4c0b-bb34-2a45a206f9f0" providerId="ADAL" clId="{53C1B64B-B1E7-481B-90A3-C80B4188CA86}" dt="2022-02-16T01:56:37.878" v="68" actId="1032"/>
          <ac:spMkLst>
            <pc:docMk/>
            <pc:sldMk cId="1366961320" sldId="445"/>
            <ac:spMk id="2" creationId="{81A7F3F1-52C4-42A5-90F5-4301E2AA2624}"/>
          </ac:spMkLst>
        </pc:spChg>
        <pc:graphicFrameChg chg="add mod modGraphic">
          <ac:chgData name="Akarsh KJ" userId="f3494187-e8bf-4c0b-bb34-2a45a206f9f0" providerId="ADAL" clId="{53C1B64B-B1E7-481B-90A3-C80B4188CA86}" dt="2022-02-16T03:00:50.278" v="253"/>
          <ac:graphicFrameMkLst>
            <pc:docMk/>
            <pc:sldMk cId="1366961320" sldId="445"/>
            <ac:graphicFrameMk id="7" creationId="{16AC25FE-14C2-4EE4-920F-3622B5619F51}"/>
          </ac:graphicFrameMkLst>
        </pc:graphicFrameChg>
      </pc:sldChg>
      <pc:sldChg chg="modSp add">
        <pc:chgData name="Akarsh KJ" userId="f3494187-e8bf-4c0b-bb34-2a45a206f9f0" providerId="ADAL" clId="{53C1B64B-B1E7-481B-90A3-C80B4188CA86}" dt="2022-02-16T02:06:10.016" v="245"/>
        <pc:sldMkLst>
          <pc:docMk/>
          <pc:sldMk cId="3329694948" sldId="446"/>
        </pc:sldMkLst>
        <pc:graphicFrameChg chg="mod">
          <ac:chgData name="Akarsh KJ" userId="f3494187-e8bf-4c0b-bb34-2a45a206f9f0" providerId="ADAL" clId="{53C1B64B-B1E7-481B-90A3-C80B4188CA86}" dt="2022-02-16T02:06:10.016" v="245"/>
          <ac:graphicFrameMkLst>
            <pc:docMk/>
            <pc:sldMk cId="3329694948" sldId="446"/>
            <ac:graphicFrameMk id="7" creationId="{16AC25FE-14C2-4EE4-920F-3622B5619F51}"/>
          </ac:graphicFrameMkLst>
        </pc:graphicFrameChg>
      </pc:sldChg>
    </pc:docChg>
  </pc:docChgLst>
  <pc:docChgLst>
    <pc:chgData name="Vijetha Arya" userId="S::vijetha.arya@themathcompany.com::d2a87cb4-0299-44c0-bef6-4b4170c06539" providerId="AD" clId="Web-{1E2E02A8-4304-44E3-A836-30C283A6799C}"/>
    <pc:docChg chg="addSld delSld">
      <pc:chgData name="Vijetha Arya" userId="S::vijetha.arya@themathcompany.com::d2a87cb4-0299-44c0-bef6-4b4170c06539" providerId="AD" clId="Web-{1E2E02A8-4304-44E3-A836-30C283A6799C}" dt="2022-02-15T14:11:00.082" v="1"/>
      <pc:docMkLst>
        <pc:docMk/>
      </pc:docMkLst>
      <pc:sldChg chg="add del">
        <pc:chgData name="Vijetha Arya" userId="S::vijetha.arya@themathcompany.com::d2a87cb4-0299-44c0-bef6-4b4170c06539" providerId="AD" clId="Web-{1E2E02A8-4304-44E3-A836-30C283A6799C}" dt="2022-02-15T14:11:00.082" v="1"/>
        <pc:sldMkLst>
          <pc:docMk/>
          <pc:sldMk cId="3545778850" sldId="297"/>
        </pc:sldMkLst>
      </pc:sldChg>
    </pc:docChg>
  </pc:docChgLst>
  <pc:docChgLst>
    <pc:chgData name="Darshan R" userId="S::darshan.r@themathcompany.com::2a8d66ed-9889-4c3d-a71b-b79fd6e72905" providerId="AD" clId="Web-{A812CE48-F8BB-8823-F8C5-169C56E2EE76}"/>
    <pc:docChg chg="addSld delSld modSld sldOrd">
      <pc:chgData name="Darshan R" userId="S::darshan.r@themathcompany.com::2a8d66ed-9889-4c3d-a71b-b79fd6e72905" providerId="AD" clId="Web-{A812CE48-F8BB-8823-F8C5-169C56E2EE76}" dt="2022-02-10T08:24:42.320" v="466" actId="20577"/>
      <pc:docMkLst>
        <pc:docMk/>
      </pc:docMkLst>
      <pc:sldChg chg="new del">
        <pc:chgData name="Darshan R" userId="S::darshan.r@themathcompany.com::2a8d66ed-9889-4c3d-a71b-b79fd6e72905" providerId="AD" clId="Web-{A812CE48-F8BB-8823-F8C5-169C56E2EE76}" dt="2022-02-10T07:50:14.197" v="1"/>
        <pc:sldMkLst>
          <pc:docMk/>
          <pc:sldMk cId="1399944059" sldId="259"/>
        </pc:sldMkLst>
      </pc:sldChg>
      <pc:sldChg chg="modSp ord">
        <pc:chgData name="Darshan R" userId="S::darshan.r@themathcompany.com::2a8d66ed-9889-4c3d-a71b-b79fd6e72905" providerId="AD" clId="Web-{A812CE48-F8BB-8823-F8C5-169C56E2EE76}" dt="2022-02-10T08:04:52.812" v="23"/>
        <pc:sldMkLst>
          <pc:docMk/>
          <pc:sldMk cId="1881689215" sldId="259"/>
        </pc:sldMkLst>
        <pc:spChg chg="mod">
          <ac:chgData name="Darshan R" userId="S::darshan.r@themathcompany.com::2a8d66ed-9889-4c3d-a71b-b79fd6e72905" providerId="AD" clId="Web-{A812CE48-F8BB-8823-F8C5-169C56E2EE76}" dt="2022-02-10T08:04:42.921" v="22" actId="20577"/>
          <ac:spMkLst>
            <pc:docMk/>
            <pc:sldMk cId="1881689215" sldId="259"/>
            <ac:spMk id="3" creationId="{0B99CBF5-C276-43AF-B145-E638ABD633B7}"/>
          </ac:spMkLst>
        </pc:spChg>
      </pc:sldChg>
      <pc:sldChg chg="modSp new">
        <pc:chgData name="Darshan R" userId="S::darshan.r@themathcompany.com::2a8d66ed-9889-4c3d-a71b-b79fd6e72905" providerId="AD" clId="Web-{A812CE48-F8BB-8823-F8C5-169C56E2EE76}" dt="2022-02-10T08:24:42.320" v="466" actId="20577"/>
        <pc:sldMkLst>
          <pc:docMk/>
          <pc:sldMk cId="1594247474" sldId="260"/>
        </pc:sldMkLst>
        <pc:spChg chg="mod">
          <ac:chgData name="Darshan R" userId="S::darshan.r@themathcompany.com::2a8d66ed-9889-4c3d-a71b-b79fd6e72905" providerId="AD" clId="Web-{A812CE48-F8BB-8823-F8C5-169C56E2EE76}" dt="2022-02-10T08:05:15.047" v="26" actId="20577"/>
          <ac:spMkLst>
            <pc:docMk/>
            <pc:sldMk cId="1594247474" sldId="260"/>
            <ac:spMk id="2" creationId="{3649A704-3D4A-4A50-BFFE-751658189B52}"/>
          </ac:spMkLst>
        </pc:spChg>
        <pc:spChg chg="mod">
          <ac:chgData name="Darshan R" userId="S::darshan.r@themathcompany.com::2a8d66ed-9889-4c3d-a71b-b79fd6e72905" providerId="AD" clId="Web-{A812CE48-F8BB-8823-F8C5-169C56E2EE76}" dt="2022-02-10T08:24:42.320" v="466" actId="20577"/>
          <ac:spMkLst>
            <pc:docMk/>
            <pc:sldMk cId="1594247474" sldId="260"/>
            <ac:spMk id="3" creationId="{86B56706-DD99-487A-A504-E46A584ABD41}"/>
          </ac:spMkLst>
        </pc:spChg>
      </pc:sldChg>
    </pc:docChg>
  </pc:docChgLst>
  <pc:docChgLst>
    <pc:chgData name="Pulagam Teja" userId="c0cbacc7-5711-4012-8ada-aa1d4063f889" providerId="ADAL" clId="{E2F719F0-9CEC-4071-AA7E-7A4C4C018407}"/>
    <pc:docChg chg="undo custSel addSld delSld modSld">
      <pc:chgData name="Pulagam Teja" userId="c0cbacc7-5711-4012-8ada-aa1d4063f889" providerId="ADAL" clId="{E2F719F0-9CEC-4071-AA7E-7A4C4C018407}" dt="2022-02-16T09:27:54.801" v="1415" actId="14100"/>
      <pc:docMkLst>
        <pc:docMk/>
      </pc:docMkLst>
      <pc:sldChg chg="addSp modSp add del mod">
        <pc:chgData name="Pulagam Teja" userId="c0cbacc7-5711-4012-8ada-aa1d4063f889" providerId="ADAL" clId="{E2F719F0-9CEC-4071-AA7E-7A4C4C018407}" dt="2022-02-16T04:19:28.061" v="575" actId="2696"/>
        <pc:sldMkLst>
          <pc:docMk/>
          <pc:sldMk cId="1809901410" sldId="261"/>
        </pc:sldMkLst>
        <pc:spChg chg="mod">
          <ac:chgData name="Pulagam Teja" userId="c0cbacc7-5711-4012-8ada-aa1d4063f889" providerId="ADAL" clId="{E2F719F0-9CEC-4071-AA7E-7A4C4C018407}" dt="2022-02-15T17:11:21.308" v="181" actId="20577"/>
          <ac:spMkLst>
            <pc:docMk/>
            <pc:sldMk cId="1809901410" sldId="261"/>
            <ac:spMk id="2" creationId="{641B8063-54FE-49A9-82DC-DA8709A6A039}"/>
          </ac:spMkLst>
        </pc:spChg>
        <pc:spChg chg="add mod">
          <ac:chgData name="Pulagam Teja" userId="c0cbacc7-5711-4012-8ada-aa1d4063f889" providerId="ADAL" clId="{E2F719F0-9CEC-4071-AA7E-7A4C4C018407}" dt="2022-02-15T18:00:20.941" v="549"/>
          <ac:spMkLst>
            <pc:docMk/>
            <pc:sldMk cId="1809901410" sldId="261"/>
            <ac:spMk id="8" creationId="{3B8F4432-0284-42C2-8E0C-669CF2862441}"/>
          </ac:spMkLst>
        </pc:spChg>
        <pc:picChg chg="add mod">
          <ac:chgData name="Pulagam Teja" userId="c0cbacc7-5711-4012-8ada-aa1d4063f889" providerId="ADAL" clId="{E2F719F0-9CEC-4071-AA7E-7A4C4C018407}" dt="2022-02-15T17:56:51.971" v="542" actId="1076"/>
          <ac:picMkLst>
            <pc:docMk/>
            <pc:sldMk cId="1809901410" sldId="261"/>
            <ac:picMk id="7" creationId="{2BD86E15-E973-4FCF-8BF6-A0B23E01FDB3}"/>
          </ac:picMkLst>
        </pc:picChg>
      </pc:sldChg>
      <pc:sldChg chg="addSp delSp modSp add del mod">
        <pc:chgData name="Pulagam Teja" userId="c0cbacc7-5711-4012-8ada-aa1d4063f889" providerId="ADAL" clId="{E2F719F0-9CEC-4071-AA7E-7A4C4C018407}" dt="2022-02-16T09:19:22.008" v="1206" actId="2696"/>
        <pc:sldMkLst>
          <pc:docMk/>
          <pc:sldMk cId="2228051992" sldId="262"/>
        </pc:sldMkLst>
        <pc:spChg chg="mod">
          <ac:chgData name="Pulagam Teja" userId="c0cbacc7-5711-4012-8ada-aa1d4063f889" providerId="ADAL" clId="{E2F719F0-9CEC-4071-AA7E-7A4C4C018407}" dt="2022-02-16T06:41:34.203" v="705" actId="20577"/>
          <ac:spMkLst>
            <pc:docMk/>
            <pc:sldMk cId="2228051992" sldId="262"/>
            <ac:spMk id="2" creationId="{6427E5A7-DE93-4A7E-9C7A-0FF8002F3ECE}"/>
          </ac:spMkLst>
        </pc:spChg>
        <pc:spChg chg="del mod">
          <ac:chgData name="Pulagam Teja" userId="c0cbacc7-5711-4012-8ada-aa1d4063f889" providerId="ADAL" clId="{E2F719F0-9CEC-4071-AA7E-7A4C4C018407}" dt="2022-02-15T12:26:15.450" v="3" actId="478"/>
          <ac:spMkLst>
            <pc:docMk/>
            <pc:sldMk cId="2228051992" sldId="262"/>
            <ac:spMk id="3" creationId="{270DC5F2-9B71-4205-82E6-0EF0E2BAB180}"/>
          </ac:spMkLst>
        </pc:spChg>
        <pc:spChg chg="add mod">
          <ac:chgData name="Pulagam Teja" userId="c0cbacc7-5711-4012-8ada-aa1d4063f889" providerId="ADAL" clId="{E2F719F0-9CEC-4071-AA7E-7A4C4C018407}" dt="2022-02-15T18:00:18.582" v="548"/>
          <ac:spMkLst>
            <pc:docMk/>
            <pc:sldMk cId="2228051992" sldId="262"/>
            <ac:spMk id="7" creationId="{5763E6BC-39FA-4FC3-9E00-27D662DFB15B}"/>
          </ac:spMkLst>
        </pc:spChg>
        <pc:spChg chg="add mod">
          <ac:chgData name="Pulagam Teja" userId="c0cbacc7-5711-4012-8ada-aa1d4063f889" providerId="ADAL" clId="{E2F719F0-9CEC-4071-AA7E-7A4C4C018407}" dt="2022-02-16T09:18:23.304" v="1164" actId="5793"/>
          <ac:spMkLst>
            <pc:docMk/>
            <pc:sldMk cId="2228051992" sldId="262"/>
            <ac:spMk id="7" creationId="{E8E9B5D4-EDD2-4295-8DF1-2CB629E2018B}"/>
          </ac:spMkLst>
        </pc:spChg>
        <pc:graphicFrameChg chg="del mod">
          <ac:chgData name="Pulagam Teja" userId="c0cbacc7-5711-4012-8ada-aa1d4063f889" providerId="ADAL" clId="{E2F719F0-9CEC-4071-AA7E-7A4C4C018407}" dt="2022-02-15T18:04:58.047" v="569" actId="478"/>
          <ac:graphicFrameMkLst>
            <pc:docMk/>
            <pc:sldMk cId="2228051992" sldId="262"/>
            <ac:graphicFrameMk id="6" creationId="{304AC2F7-2DE5-4A19-9ED3-C43CF87B897F}"/>
          </ac:graphicFrameMkLst>
        </pc:graphicFrameChg>
        <pc:graphicFrameChg chg="add del mod">
          <ac:chgData name="Pulagam Teja" userId="c0cbacc7-5711-4012-8ada-aa1d4063f889" providerId="ADAL" clId="{E2F719F0-9CEC-4071-AA7E-7A4C4C018407}" dt="2022-02-15T18:02:59.238" v="551"/>
          <ac:graphicFrameMkLst>
            <pc:docMk/>
            <pc:sldMk cId="2228051992" sldId="262"/>
            <ac:graphicFrameMk id="8" creationId="{1699BD4B-1F0B-422A-80DD-B52557170D8E}"/>
          </ac:graphicFrameMkLst>
        </pc:graphicFrameChg>
        <pc:graphicFrameChg chg="add mod">
          <ac:chgData name="Pulagam Teja" userId="c0cbacc7-5711-4012-8ada-aa1d4063f889" providerId="ADAL" clId="{E2F719F0-9CEC-4071-AA7E-7A4C4C018407}" dt="2022-02-16T07:56:01.106" v="722" actId="2085"/>
          <ac:graphicFrameMkLst>
            <pc:docMk/>
            <pc:sldMk cId="2228051992" sldId="262"/>
            <ac:graphicFrameMk id="9" creationId="{1AE7FBE7-D1FE-4502-8D03-CA7CA8F1A148}"/>
          </ac:graphicFrameMkLst>
        </pc:graphicFrameChg>
      </pc:sldChg>
      <pc:sldChg chg="addSp delSp modSp add mod addCm modCm">
        <pc:chgData name="Pulagam Teja" userId="c0cbacc7-5711-4012-8ada-aa1d4063f889" providerId="ADAL" clId="{E2F719F0-9CEC-4071-AA7E-7A4C4C018407}" dt="2022-02-16T09:27:54.801" v="1415" actId="14100"/>
        <pc:sldMkLst>
          <pc:docMk/>
          <pc:sldMk cId="524888832" sldId="263"/>
        </pc:sldMkLst>
        <pc:spChg chg="mod">
          <ac:chgData name="Pulagam Teja" userId="c0cbacc7-5711-4012-8ada-aa1d4063f889" providerId="ADAL" clId="{E2F719F0-9CEC-4071-AA7E-7A4C4C018407}" dt="2022-02-16T08:14:01.512" v="759" actId="20577"/>
          <ac:spMkLst>
            <pc:docMk/>
            <pc:sldMk cId="524888832" sldId="263"/>
            <ac:spMk id="2" creationId="{4EB7827F-1328-4849-AF88-1E65D3CFD1D3}"/>
          </ac:spMkLst>
        </pc:spChg>
        <pc:spChg chg="add del mod">
          <ac:chgData name="Pulagam Teja" userId="c0cbacc7-5711-4012-8ada-aa1d4063f889" providerId="ADAL" clId="{E2F719F0-9CEC-4071-AA7E-7A4C4C018407}" dt="2022-02-16T08:03:24.847" v="725"/>
          <ac:spMkLst>
            <pc:docMk/>
            <pc:sldMk cId="524888832" sldId="263"/>
            <ac:spMk id="3" creationId="{C1A56E39-1398-4229-8419-C0AD3594D118}"/>
          </ac:spMkLst>
        </pc:spChg>
        <pc:spChg chg="mod">
          <ac:chgData name="Pulagam Teja" userId="c0cbacc7-5711-4012-8ada-aa1d4063f889" providerId="ADAL" clId="{E2F719F0-9CEC-4071-AA7E-7A4C4C018407}" dt="2022-02-15T17:37:33.213" v="369" actId="5793"/>
          <ac:spMkLst>
            <pc:docMk/>
            <pc:sldMk cId="524888832" sldId="263"/>
            <ac:spMk id="6" creationId="{D53DFF81-1C92-4633-8F40-45163E1F5C5A}"/>
          </ac:spMkLst>
        </pc:spChg>
        <pc:spChg chg="add mod">
          <ac:chgData name="Pulagam Teja" userId="c0cbacc7-5711-4012-8ada-aa1d4063f889" providerId="ADAL" clId="{E2F719F0-9CEC-4071-AA7E-7A4C4C018407}" dt="2022-02-15T18:00:15.847" v="547"/>
          <ac:spMkLst>
            <pc:docMk/>
            <pc:sldMk cId="524888832" sldId="263"/>
            <ac:spMk id="7" creationId="{3BB2F6D7-9FF7-4C98-9CAA-5556F7A6C771}"/>
          </ac:spMkLst>
        </pc:spChg>
        <pc:spChg chg="add del mod">
          <ac:chgData name="Pulagam Teja" userId="c0cbacc7-5711-4012-8ada-aa1d4063f889" providerId="ADAL" clId="{E2F719F0-9CEC-4071-AA7E-7A4C4C018407}" dt="2022-02-16T09:18:19.058" v="1162" actId="478"/>
          <ac:spMkLst>
            <pc:docMk/>
            <pc:sldMk cId="524888832" sldId="263"/>
            <ac:spMk id="7" creationId="{88D78AE7-CB21-41D9-8CFD-CB6950B66B10}"/>
          </ac:spMkLst>
        </pc:spChg>
        <pc:spChg chg="add mod">
          <ac:chgData name="Pulagam Teja" userId="c0cbacc7-5711-4012-8ada-aa1d4063f889" providerId="ADAL" clId="{E2F719F0-9CEC-4071-AA7E-7A4C4C018407}" dt="2022-02-16T09:21:34.123" v="1262" actId="20577"/>
          <ac:spMkLst>
            <pc:docMk/>
            <pc:sldMk cId="524888832" sldId="263"/>
            <ac:spMk id="11" creationId="{9F40B67C-90BF-4A4A-A5ED-E9F091FE1CA3}"/>
          </ac:spMkLst>
        </pc:spChg>
        <pc:spChg chg="add mod">
          <ac:chgData name="Pulagam Teja" userId="c0cbacc7-5711-4012-8ada-aa1d4063f889" providerId="ADAL" clId="{E2F719F0-9CEC-4071-AA7E-7A4C4C018407}" dt="2022-02-16T09:23:03.549" v="1410" actId="20577"/>
          <ac:spMkLst>
            <pc:docMk/>
            <pc:sldMk cId="524888832" sldId="263"/>
            <ac:spMk id="13" creationId="{69007780-237C-4802-9F2B-FCADC77ABB0B}"/>
          </ac:spMkLst>
        </pc:spChg>
        <pc:graphicFrameChg chg="del mod">
          <ac:chgData name="Pulagam Teja" userId="c0cbacc7-5711-4012-8ada-aa1d4063f889" providerId="ADAL" clId="{E2F719F0-9CEC-4071-AA7E-7A4C4C018407}" dt="2022-02-16T09:18:15.132" v="1160" actId="478"/>
          <ac:graphicFrameMkLst>
            <pc:docMk/>
            <pc:sldMk cId="524888832" sldId="263"/>
            <ac:graphicFrameMk id="8" creationId="{FEEB1CB5-E169-4A14-B586-EA75FD09C89F}"/>
          </ac:graphicFrameMkLst>
        </pc:graphicFrameChg>
        <pc:graphicFrameChg chg="add mod">
          <ac:chgData name="Pulagam Teja" userId="c0cbacc7-5711-4012-8ada-aa1d4063f889" providerId="ADAL" clId="{E2F719F0-9CEC-4071-AA7E-7A4C4C018407}" dt="2022-02-16T09:27:37.938" v="1414" actId="255"/>
          <ac:graphicFrameMkLst>
            <pc:docMk/>
            <pc:sldMk cId="524888832" sldId="263"/>
            <ac:graphicFrameMk id="10" creationId="{0431F554-AC9C-4A3B-9158-99256A54D93F}"/>
          </ac:graphicFrameMkLst>
        </pc:graphicFrameChg>
        <pc:graphicFrameChg chg="add mod">
          <ac:chgData name="Pulagam Teja" userId="c0cbacc7-5711-4012-8ada-aa1d4063f889" providerId="ADAL" clId="{E2F719F0-9CEC-4071-AA7E-7A4C4C018407}" dt="2022-02-16T09:27:54.801" v="1415" actId="14100"/>
          <ac:graphicFrameMkLst>
            <pc:docMk/>
            <pc:sldMk cId="524888832" sldId="263"/>
            <ac:graphicFrameMk id="12" creationId="{3EA8A8BA-0869-4AB0-9895-D59D2BF9950F}"/>
          </ac:graphicFrameMkLst>
        </pc:graphicFrameChg>
      </pc:sldChg>
      <pc:sldChg chg="modSp add del mod">
        <pc:chgData name="Pulagam Teja" userId="c0cbacc7-5711-4012-8ada-aa1d4063f889" providerId="ADAL" clId="{E2F719F0-9CEC-4071-AA7E-7A4C4C018407}" dt="2022-02-15T17:16:56.840" v="194" actId="2696"/>
        <pc:sldMkLst>
          <pc:docMk/>
          <pc:sldMk cId="2297459268" sldId="264"/>
        </pc:sldMkLst>
        <pc:graphicFrameChg chg="mod">
          <ac:chgData name="Pulagam Teja" userId="c0cbacc7-5711-4012-8ada-aa1d4063f889" providerId="ADAL" clId="{E2F719F0-9CEC-4071-AA7E-7A4C4C018407}" dt="2022-02-15T17:13:26.330" v="188"/>
          <ac:graphicFrameMkLst>
            <pc:docMk/>
            <pc:sldMk cId="2297459268" sldId="264"/>
            <ac:graphicFrameMk id="6" creationId="{08328401-E570-48D3-8EC4-FC163E1F356D}"/>
          </ac:graphicFrameMkLst>
        </pc:graphicFrameChg>
      </pc:sldChg>
      <pc:sldChg chg="modCm">
        <pc:chgData name="Pulagam Teja" userId="c0cbacc7-5711-4012-8ada-aa1d4063f889" providerId="ADAL" clId="{E2F719F0-9CEC-4071-AA7E-7A4C4C018407}" dt="2022-02-16T08:34:37.737" v="1111" actId="2056"/>
        <pc:sldMkLst>
          <pc:docMk/>
          <pc:sldMk cId="3553890546" sldId="280"/>
        </pc:sldMkLst>
      </pc:sldChg>
      <pc:sldChg chg="addSp delSp mod">
        <pc:chgData name="Pulagam Teja" userId="c0cbacc7-5711-4012-8ada-aa1d4063f889" providerId="ADAL" clId="{E2F719F0-9CEC-4071-AA7E-7A4C4C018407}" dt="2022-02-15T17:45:41.735" v="422" actId="11529"/>
        <pc:sldMkLst>
          <pc:docMk/>
          <pc:sldMk cId="3642589104" sldId="288"/>
        </pc:sldMkLst>
        <pc:spChg chg="add del">
          <ac:chgData name="Pulagam Teja" userId="c0cbacc7-5711-4012-8ada-aa1d4063f889" providerId="ADAL" clId="{E2F719F0-9CEC-4071-AA7E-7A4C4C018407}" dt="2022-02-15T17:45:41.735" v="422" actId="11529"/>
          <ac:spMkLst>
            <pc:docMk/>
            <pc:sldMk cId="3642589104" sldId="288"/>
            <ac:spMk id="5" creationId="{22D699A7-1909-4677-A504-C7C40CD107B5}"/>
          </ac:spMkLst>
        </pc:spChg>
      </pc:sldChg>
      <pc:sldChg chg="del">
        <pc:chgData name="Pulagam Teja" userId="c0cbacc7-5711-4012-8ada-aa1d4063f889" providerId="ADAL" clId="{E2F719F0-9CEC-4071-AA7E-7A4C4C018407}" dt="2022-02-15T17:09:03.255" v="15" actId="47"/>
        <pc:sldMkLst>
          <pc:docMk/>
          <pc:sldMk cId="1527903177" sldId="289"/>
        </pc:sldMkLst>
      </pc:sldChg>
      <pc:sldChg chg="addSp modSp new del">
        <pc:chgData name="Pulagam Teja" userId="c0cbacc7-5711-4012-8ada-aa1d4063f889" providerId="ADAL" clId="{E2F719F0-9CEC-4071-AA7E-7A4C4C018407}" dt="2022-02-15T14:15:40.525" v="10" actId="2696"/>
        <pc:sldMkLst>
          <pc:docMk/>
          <pc:sldMk cId="3340951148" sldId="299"/>
        </pc:sldMkLst>
        <pc:spChg chg="add mod">
          <ac:chgData name="Pulagam Teja" userId="c0cbacc7-5711-4012-8ada-aa1d4063f889" providerId="ADAL" clId="{E2F719F0-9CEC-4071-AA7E-7A4C4C018407}" dt="2022-02-15T14:15:34.260" v="9"/>
          <ac:spMkLst>
            <pc:docMk/>
            <pc:sldMk cId="3340951148" sldId="299"/>
            <ac:spMk id="6" creationId="{2355260F-CAF0-4FFB-8F01-7C0FA20CD153}"/>
          </ac:spMkLst>
        </pc:spChg>
        <pc:spChg chg="add mod">
          <ac:chgData name="Pulagam Teja" userId="c0cbacc7-5711-4012-8ada-aa1d4063f889" providerId="ADAL" clId="{E2F719F0-9CEC-4071-AA7E-7A4C4C018407}" dt="2022-02-15T14:15:34.260" v="9"/>
          <ac:spMkLst>
            <pc:docMk/>
            <pc:sldMk cId="3340951148" sldId="299"/>
            <ac:spMk id="7" creationId="{6D97CA44-6B98-4E4C-8A19-46EBC03044B1}"/>
          </ac:spMkLst>
        </pc:spChg>
        <pc:grpChg chg="add mod">
          <ac:chgData name="Pulagam Teja" userId="c0cbacc7-5711-4012-8ada-aa1d4063f889" providerId="ADAL" clId="{E2F719F0-9CEC-4071-AA7E-7A4C4C018407}" dt="2022-02-15T14:15:34.260" v="9"/>
          <ac:grpSpMkLst>
            <pc:docMk/>
            <pc:sldMk cId="3340951148" sldId="299"/>
            <ac:grpSpMk id="5" creationId="{B60ECFA3-0B9A-495D-91EC-030828FF374E}"/>
          </ac:grpSpMkLst>
        </pc:grpChg>
      </pc:sldChg>
      <pc:sldChg chg="modSp add mod">
        <pc:chgData name="Pulagam Teja" userId="c0cbacc7-5711-4012-8ada-aa1d4063f889" providerId="ADAL" clId="{E2F719F0-9CEC-4071-AA7E-7A4C4C018407}" dt="2022-02-16T08:25:04.264" v="806" actId="14100"/>
        <pc:sldMkLst>
          <pc:docMk/>
          <pc:sldMk cId="1362584890" sldId="443"/>
        </pc:sldMkLst>
        <pc:spChg chg="mod">
          <ac:chgData name="Pulagam Teja" userId="c0cbacc7-5711-4012-8ada-aa1d4063f889" providerId="ADAL" clId="{E2F719F0-9CEC-4071-AA7E-7A4C4C018407}" dt="2022-02-16T08:23:19.649" v="794" actId="1076"/>
          <ac:spMkLst>
            <pc:docMk/>
            <pc:sldMk cId="1362584890" sldId="443"/>
            <ac:spMk id="10" creationId="{7F442684-AAC1-4A09-8291-9F9F3702EFDA}"/>
          </ac:spMkLst>
        </pc:spChg>
        <pc:spChg chg="mod">
          <ac:chgData name="Pulagam Teja" userId="c0cbacc7-5711-4012-8ada-aa1d4063f889" providerId="ADAL" clId="{E2F719F0-9CEC-4071-AA7E-7A4C4C018407}" dt="2022-02-16T08:23:38.405" v="795" actId="1076"/>
          <ac:spMkLst>
            <pc:docMk/>
            <pc:sldMk cId="1362584890" sldId="443"/>
            <ac:spMk id="11" creationId="{D1A60A0C-2D80-4DEF-B3B6-CE8C4FE8C6D9}"/>
          </ac:spMkLst>
        </pc:spChg>
        <pc:spChg chg="mod">
          <ac:chgData name="Pulagam Teja" userId="c0cbacc7-5711-4012-8ada-aa1d4063f889" providerId="ADAL" clId="{E2F719F0-9CEC-4071-AA7E-7A4C4C018407}" dt="2022-02-16T08:25:04.264" v="806" actId="14100"/>
          <ac:spMkLst>
            <pc:docMk/>
            <pc:sldMk cId="1362584890" sldId="443"/>
            <ac:spMk id="12" creationId="{5DDE6EFC-5074-458C-8659-0BC653279154}"/>
          </ac:spMkLst>
        </pc:spChg>
        <pc:spChg chg="mod">
          <ac:chgData name="Pulagam Teja" userId="c0cbacc7-5711-4012-8ada-aa1d4063f889" providerId="ADAL" clId="{E2F719F0-9CEC-4071-AA7E-7A4C4C018407}" dt="2022-02-16T08:24:14.351" v="799" actId="14100"/>
          <ac:spMkLst>
            <pc:docMk/>
            <pc:sldMk cId="1362584890" sldId="443"/>
            <ac:spMk id="13" creationId="{0775D1FB-669C-42B4-B1F6-C29ABA213B95}"/>
          </ac:spMkLst>
        </pc:spChg>
        <pc:spChg chg="mod">
          <ac:chgData name="Pulagam Teja" userId="c0cbacc7-5711-4012-8ada-aa1d4063f889" providerId="ADAL" clId="{E2F719F0-9CEC-4071-AA7E-7A4C4C018407}" dt="2022-02-16T08:24:32.777" v="802" actId="1076"/>
          <ac:spMkLst>
            <pc:docMk/>
            <pc:sldMk cId="1362584890" sldId="443"/>
            <ac:spMk id="20" creationId="{3DAC7C25-E8A9-4299-9416-845EE36AA352}"/>
          </ac:spMkLst>
        </pc:spChg>
        <pc:spChg chg="mod">
          <ac:chgData name="Pulagam Teja" userId="c0cbacc7-5711-4012-8ada-aa1d4063f889" providerId="ADAL" clId="{E2F719F0-9CEC-4071-AA7E-7A4C4C018407}" dt="2022-02-15T14:18:25.544" v="14" actId="1076"/>
          <ac:spMkLst>
            <pc:docMk/>
            <pc:sldMk cId="1362584890" sldId="443"/>
            <ac:spMk id="34" creationId="{7B648FD8-7CB4-4CAE-9524-9B97BC08A77E}"/>
          </ac:spMkLst>
        </pc:spChg>
        <pc:spChg chg="mod">
          <ac:chgData name="Pulagam Teja" userId="c0cbacc7-5711-4012-8ada-aa1d4063f889" providerId="ADAL" clId="{E2F719F0-9CEC-4071-AA7E-7A4C4C018407}" dt="2022-02-16T08:21:58.677" v="767" actId="1076"/>
          <ac:spMkLst>
            <pc:docMk/>
            <pc:sldMk cId="1362584890" sldId="443"/>
            <ac:spMk id="39" creationId="{D9D0BCC2-7879-4015-9FED-D7AA0150060F}"/>
          </ac:spMkLst>
        </pc:spChg>
        <pc:grpChg chg="mod">
          <ac:chgData name="Pulagam Teja" userId="c0cbacc7-5711-4012-8ada-aa1d4063f889" providerId="ADAL" clId="{E2F719F0-9CEC-4071-AA7E-7A4C4C018407}" dt="2022-02-16T08:23:11.385" v="793" actId="1076"/>
          <ac:grpSpMkLst>
            <pc:docMk/>
            <pc:sldMk cId="1362584890" sldId="443"/>
            <ac:grpSpMk id="30" creationId="{F1836289-D261-4699-868E-853D4938DBE0}"/>
          </ac:grpSpMkLst>
        </pc:grpChg>
        <pc:grpChg chg="mod">
          <ac:chgData name="Pulagam Teja" userId="c0cbacc7-5711-4012-8ada-aa1d4063f889" providerId="ADAL" clId="{E2F719F0-9CEC-4071-AA7E-7A4C4C018407}" dt="2022-02-16T08:23:59.697" v="798" actId="1076"/>
          <ac:grpSpMkLst>
            <pc:docMk/>
            <pc:sldMk cId="1362584890" sldId="443"/>
            <ac:grpSpMk id="31" creationId="{8C3A6B37-33E7-4B4F-8B82-C21997F46305}"/>
          </ac:grpSpMkLst>
        </pc:grpChg>
        <pc:grpChg chg="mod">
          <ac:chgData name="Pulagam Teja" userId="c0cbacc7-5711-4012-8ada-aa1d4063f889" providerId="ADAL" clId="{E2F719F0-9CEC-4071-AA7E-7A4C4C018407}" dt="2022-02-16T08:20:58.281" v="761" actId="1076"/>
          <ac:grpSpMkLst>
            <pc:docMk/>
            <pc:sldMk cId="1362584890" sldId="443"/>
            <ac:grpSpMk id="55" creationId="{F3193F4D-5426-4ED4-A80F-7206F57005BB}"/>
          </ac:grpSpMkLst>
        </pc:grpChg>
        <pc:grpChg chg="mod">
          <ac:chgData name="Pulagam Teja" userId="c0cbacc7-5711-4012-8ada-aa1d4063f889" providerId="ADAL" clId="{E2F719F0-9CEC-4071-AA7E-7A4C4C018407}" dt="2022-02-16T08:24:58.772" v="805" actId="1076"/>
          <ac:grpSpMkLst>
            <pc:docMk/>
            <pc:sldMk cId="1362584890" sldId="443"/>
            <ac:grpSpMk id="56" creationId="{8A3773F0-1011-4ACC-ADEA-8891777C99FE}"/>
          </ac:grpSpMkLst>
        </pc:grpChg>
        <pc:cxnChg chg="mod">
          <ac:chgData name="Pulagam Teja" userId="c0cbacc7-5711-4012-8ada-aa1d4063f889" providerId="ADAL" clId="{E2F719F0-9CEC-4071-AA7E-7A4C4C018407}" dt="2022-02-16T08:24:24.811" v="801" actId="1076"/>
          <ac:cxnSpMkLst>
            <pc:docMk/>
            <pc:sldMk cId="1362584890" sldId="443"/>
            <ac:cxnSpMk id="25" creationId="{A5A74BDE-CC9F-4920-9468-3BBBB88011F8}"/>
          </ac:cxnSpMkLst>
        </pc:cxnChg>
      </pc:sldChg>
      <pc:sldChg chg="add del">
        <pc:chgData name="Pulagam Teja" userId="c0cbacc7-5711-4012-8ada-aa1d4063f889" providerId="ADAL" clId="{E2F719F0-9CEC-4071-AA7E-7A4C4C018407}" dt="2022-02-15T14:17:49.524" v="13"/>
        <pc:sldMkLst>
          <pc:docMk/>
          <pc:sldMk cId="583127869" sldId="444"/>
        </pc:sldMkLst>
      </pc:sldChg>
      <pc:sldChg chg="addSp delSp modSp new del mod">
        <pc:chgData name="Pulagam Teja" userId="c0cbacc7-5711-4012-8ada-aa1d4063f889" providerId="ADAL" clId="{E2F719F0-9CEC-4071-AA7E-7A4C4C018407}" dt="2022-02-16T07:55:04.433" v="721" actId="2696"/>
        <pc:sldMkLst>
          <pc:docMk/>
          <pc:sldMk cId="3431311965" sldId="444"/>
        </pc:sldMkLst>
        <pc:spChg chg="mod">
          <ac:chgData name="Pulagam Teja" userId="c0cbacc7-5711-4012-8ada-aa1d4063f889" providerId="ADAL" clId="{E2F719F0-9CEC-4071-AA7E-7A4C4C018407}" dt="2022-02-15T17:34:52.024" v="365" actId="1076"/>
          <ac:spMkLst>
            <pc:docMk/>
            <pc:sldMk cId="3431311965" sldId="444"/>
            <ac:spMk id="2" creationId="{D64D39F3-9B58-4184-B65A-A982C3A05B3B}"/>
          </ac:spMkLst>
        </pc:spChg>
        <pc:spChg chg="del mod">
          <ac:chgData name="Pulagam Teja" userId="c0cbacc7-5711-4012-8ada-aa1d4063f889" providerId="ADAL" clId="{E2F719F0-9CEC-4071-AA7E-7A4C4C018407}" dt="2022-02-15T17:32:28.793" v="351" actId="478"/>
          <ac:spMkLst>
            <pc:docMk/>
            <pc:sldMk cId="3431311965" sldId="444"/>
            <ac:spMk id="3" creationId="{426F5EA6-7405-4E0D-8ED8-04344AE2492B}"/>
          </ac:spMkLst>
        </pc:spChg>
        <pc:spChg chg="add mod">
          <ac:chgData name="Pulagam Teja" userId="c0cbacc7-5711-4012-8ada-aa1d4063f889" providerId="ADAL" clId="{E2F719F0-9CEC-4071-AA7E-7A4C4C018407}" dt="2022-02-15T18:00:08.777" v="546" actId="20577"/>
          <ac:spMkLst>
            <pc:docMk/>
            <pc:sldMk cId="3431311965" sldId="444"/>
            <ac:spMk id="9" creationId="{D372250B-4822-483A-8408-F05DFEB3CA67}"/>
          </ac:spMkLst>
        </pc:spChg>
        <pc:graphicFrameChg chg="add mod">
          <ac:chgData name="Pulagam Teja" userId="c0cbacc7-5711-4012-8ada-aa1d4063f889" providerId="ADAL" clId="{E2F719F0-9CEC-4071-AA7E-7A4C4C018407}" dt="2022-02-16T07:54:08.131" v="717" actId="2085"/>
          <ac:graphicFrameMkLst>
            <pc:docMk/>
            <pc:sldMk cId="3431311965" sldId="444"/>
            <ac:graphicFrameMk id="8" creationId="{A11982B5-AF63-4790-8862-9AF295F60719}"/>
          </ac:graphicFrameMkLst>
        </pc:graphicFrameChg>
      </pc:sldChg>
      <pc:sldChg chg="addSp delSp modSp new del mod">
        <pc:chgData name="Pulagam Teja" userId="c0cbacc7-5711-4012-8ada-aa1d4063f889" providerId="ADAL" clId="{E2F719F0-9CEC-4071-AA7E-7A4C4C018407}" dt="2022-02-15T18:05:10.510" v="572" actId="2696"/>
        <pc:sldMkLst>
          <pc:docMk/>
          <pc:sldMk cId="1502115834" sldId="445"/>
        </pc:sldMkLst>
        <pc:spChg chg="del">
          <ac:chgData name="Pulagam Teja" userId="c0cbacc7-5711-4012-8ada-aa1d4063f889" providerId="ADAL" clId="{E2F719F0-9CEC-4071-AA7E-7A4C4C018407}" dt="2022-02-15T18:03:53.279" v="556" actId="1957"/>
          <ac:spMkLst>
            <pc:docMk/>
            <pc:sldMk cId="1502115834" sldId="445"/>
            <ac:spMk id="3" creationId="{980447E0-4ECB-4FA2-B3B2-6E5137DB2A75}"/>
          </ac:spMkLst>
        </pc:spChg>
        <pc:graphicFrameChg chg="add mod">
          <ac:chgData name="Pulagam Teja" userId="c0cbacc7-5711-4012-8ada-aa1d4063f889" providerId="ADAL" clId="{E2F719F0-9CEC-4071-AA7E-7A4C4C018407}" dt="2022-02-15T18:04:32.593" v="568" actId="20577"/>
          <ac:graphicFrameMkLst>
            <pc:docMk/>
            <pc:sldMk cId="1502115834" sldId="445"/>
            <ac:graphicFrameMk id="8" creationId="{D967616A-85A3-46A2-A634-4DE72F8FCC0D}"/>
          </ac:graphicFrameMkLst>
        </pc:graphicFrameChg>
      </pc:sldChg>
    </pc:docChg>
  </pc:docChgLst>
  <pc:docChgLst>
    <pc:chgData name="Sreevidya Raman" userId="ee0155fa-7764-49f5-994b-5f1ff8d752cd" providerId="ADAL" clId="{B6C3AF81-01D9-4077-847C-40A88A141677}"/>
    <pc:docChg chg="modSld">
      <pc:chgData name="Sreevidya Raman" userId="ee0155fa-7764-49f5-994b-5f1ff8d752cd" providerId="ADAL" clId="{B6C3AF81-01D9-4077-847C-40A88A141677}" dt="2022-02-16T08:35:00.906" v="23" actId="2056"/>
      <pc:docMkLst>
        <pc:docMk/>
      </pc:docMkLst>
      <pc:sldChg chg="addCm">
        <pc:chgData name="Sreevidya Raman" userId="ee0155fa-7764-49f5-994b-5f1ff8d752cd" providerId="ADAL" clId="{B6C3AF81-01D9-4077-847C-40A88A141677}" dt="2022-02-14T08:32:11.491" v="2"/>
        <pc:sldMkLst>
          <pc:docMk/>
          <pc:sldMk cId="2508960769" sldId="256"/>
        </pc:sldMkLst>
      </pc:sldChg>
      <pc:sldChg chg="addCm">
        <pc:chgData name="Sreevidya Raman" userId="ee0155fa-7764-49f5-994b-5f1ff8d752cd" providerId="ADAL" clId="{B6C3AF81-01D9-4077-847C-40A88A141677}" dt="2022-02-16T06:29:47.148" v="22"/>
        <pc:sldMkLst>
          <pc:docMk/>
          <pc:sldMk cId="1881689215" sldId="259"/>
        </pc:sldMkLst>
      </pc:sldChg>
      <pc:sldChg chg="mod">
        <pc:chgData name="Sreevidya Raman" userId="ee0155fa-7764-49f5-994b-5f1ff8d752cd" providerId="ADAL" clId="{B6C3AF81-01D9-4077-847C-40A88A141677}" dt="2022-02-15T12:00:38.243" v="6" actId="27918"/>
        <pc:sldMkLst>
          <pc:docMk/>
          <pc:sldMk cId="2228051992" sldId="262"/>
        </pc:sldMkLst>
      </pc:sldChg>
      <pc:sldChg chg="mod">
        <pc:chgData name="Sreevidya Raman" userId="ee0155fa-7764-49f5-994b-5f1ff8d752cd" providerId="ADAL" clId="{B6C3AF81-01D9-4077-847C-40A88A141677}" dt="2022-02-15T11:55:22.343" v="4" actId="27918"/>
        <pc:sldMkLst>
          <pc:docMk/>
          <pc:sldMk cId="524888832" sldId="263"/>
        </pc:sldMkLst>
      </pc:sldChg>
      <pc:sldChg chg="addCm">
        <pc:chgData name="Sreevidya Raman" userId="ee0155fa-7764-49f5-994b-5f1ff8d752cd" providerId="ADAL" clId="{B6C3AF81-01D9-4077-847C-40A88A141677}" dt="2022-02-16T05:25:06.282" v="13"/>
        <pc:sldMkLst>
          <pc:docMk/>
          <pc:sldMk cId="335472942" sldId="270"/>
        </pc:sldMkLst>
      </pc:sldChg>
      <pc:sldChg chg="modSp mod addCm">
        <pc:chgData name="Sreevidya Raman" userId="ee0155fa-7764-49f5-994b-5f1ff8d752cd" providerId="ADAL" clId="{B6C3AF81-01D9-4077-847C-40A88A141677}" dt="2022-02-16T05:26:33.144" v="17"/>
        <pc:sldMkLst>
          <pc:docMk/>
          <pc:sldMk cId="2398297107" sldId="271"/>
        </pc:sldMkLst>
        <pc:spChg chg="mod">
          <ac:chgData name="Sreevidya Raman" userId="ee0155fa-7764-49f5-994b-5f1ff8d752cd" providerId="ADAL" clId="{B6C3AF81-01D9-4077-847C-40A88A141677}" dt="2022-02-16T05:24:18.886" v="11" actId="20577"/>
          <ac:spMkLst>
            <pc:docMk/>
            <pc:sldMk cId="2398297107" sldId="271"/>
            <ac:spMk id="3" creationId="{36763712-38DC-454C-B6FB-96263BA05800}"/>
          </ac:spMkLst>
        </pc:spChg>
      </pc:sldChg>
      <pc:sldChg chg="addCm modCm">
        <pc:chgData name="Sreevidya Raman" userId="ee0155fa-7764-49f5-994b-5f1ff8d752cd" providerId="ADAL" clId="{B6C3AF81-01D9-4077-847C-40A88A141677}" dt="2022-02-16T08:35:00.906" v="23" actId="2056"/>
        <pc:sldMkLst>
          <pc:docMk/>
          <pc:sldMk cId="3553890546" sldId="280"/>
        </pc:sldMkLst>
      </pc:sldChg>
      <pc:sldChg chg="addCm">
        <pc:chgData name="Sreevidya Raman" userId="ee0155fa-7764-49f5-994b-5f1ff8d752cd" providerId="ADAL" clId="{B6C3AF81-01D9-4077-847C-40A88A141677}" dt="2022-02-16T05:27:13.970" v="18"/>
        <pc:sldMkLst>
          <pc:docMk/>
          <pc:sldMk cId="864694508" sldId="294"/>
        </pc:sldMkLst>
      </pc:sldChg>
      <pc:sldChg chg="addCm">
        <pc:chgData name="Sreevidya Raman" userId="ee0155fa-7764-49f5-994b-5f1ff8d752cd" providerId="ADAL" clId="{B6C3AF81-01D9-4077-847C-40A88A141677}" dt="2022-02-16T05:28:59.623" v="21"/>
        <pc:sldMkLst>
          <pc:docMk/>
          <pc:sldMk cId="2031358337" sldId="296"/>
        </pc:sldMkLst>
      </pc:sldChg>
      <pc:sldChg chg="addCm">
        <pc:chgData name="Sreevidya Raman" userId="ee0155fa-7764-49f5-994b-5f1ff8d752cd" providerId="ADAL" clId="{B6C3AF81-01D9-4077-847C-40A88A141677}" dt="2022-02-14T08:30:43.363" v="1"/>
        <pc:sldMkLst>
          <pc:docMk/>
          <pc:sldMk cId="3545778850" sldId="297"/>
        </pc:sldMkLst>
      </pc:sldChg>
      <pc:sldChg chg="modSp mod">
        <pc:chgData name="Sreevidya Raman" userId="ee0155fa-7764-49f5-994b-5f1ff8d752cd" providerId="ADAL" clId="{B6C3AF81-01D9-4077-847C-40A88A141677}" dt="2022-02-15T17:26:01.566" v="7" actId="20577"/>
        <pc:sldMkLst>
          <pc:docMk/>
          <pc:sldMk cId="1362584890" sldId="443"/>
        </pc:sldMkLst>
        <pc:spChg chg="mod">
          <ac:chgData name="Sreevidya Raman" userId="ee0155fa-7764-49f5-994b-5f1ff8d752cd" providerId="ADAL" clId="{B6C3AF81-01D9-4077-847C-40A88A141677}" dt="2022-02-15T17:26:01.566" v="7" actId="20577"/>
          <ac:spMkLst>
            <pc:docMk/>
            <pc:sldMk cId="1362584890" sldId="443"/>
            <ac:spMk id="16" creationId="{BD958F0F-B375-4978-9BA9-2BD874B2E0A0}"/>
          </ac:spMkLst>
        </pc:spChg>
      </pc:sldChg>
    </pc:docChg>
  </pc:docChgLst>
  <pc:docChgLst>
    <pc:chgData name="Shyamala Iyer" userId="S::shyamala.iyer@themathcompany.com::a90e9eeb-39b0-446d-bf09-4d7f6f3a5ac9" providerId="AD" clId="Web-{79E56A08-727D-41E6-14D7-CC334FC7F376}"/>
    <pc:docChg chg="addSld delSld modSld">
      <pc:chgData name="Shyamala Iyer" userId="S::shyamala.iyer@themathcompany.com::a90e9eeb-39b0-446d-bf09-4d7f6f3a5ac9" providerId="AD" clId="Web-{79E56A08-727D-41E6-14D7-CC334FC7F376}" dt="2022-02-16T09:47:22.165" v="677" actId="20577"/>
      <pc:docMkLst>
        <pc:docMk/>
      </pc:docMkLst>
      <pc:sldChg chg="add del">
        <pc:chgData name="Shyamala Iyer" userId="S::shyamala.iyer@themathcompany.com::a90e9eeb-39b0-446d-bf09-4d7f6f3a5ac9" providerId="AD" clId="Web-{79E56A08-727D-41E6-14D7-CC334FC7F376}" dt="2022-02-16T09:35:00.937" v="640"/>
        <pc:sldMkLst>
          <pc:docMk/>
          <pc:sldMk cId="2491783710" sldId="279"/>
        </pc:sldMkLst>
      </pc:sldChg>
      <pc:sldChg chg="addSp delSp modSp">
        <pc:chgData name="Shyamala Iyer" userId="S::shyamala.iyer@themathcompany.com::a90e9eeb-39b0-446d-bf09-4d7f6f3a5ac9" providerId="AD" clId="Web-{79E56A08-727D-41E6-14D7-CC334FC7F376}" dt="2022-02-16T09:47:22.165" v="677" actId="20577"/>
        <pc:sldMkLst>
          <pc:docMk/>
          <pc:sldMk cId="3553890546" sldId="280"/>
        </pc:sldMkLst>
        <pc:spChg chg="mod">
          <ac:chgData name="Shyamala Iyer" userId="S::shyamala.iyer@themathcompany.com::a90e9eeb-39b0-446d-bf09-4d7f6f3a5ac9" providerId="AD" clId="Web-{79E56A08-727D-41E6-14D7-CC334FC7F376}" dt="2022-02-16T09:47:22.165" v="677" actId="20577"/>
          <ac:spMkLst>
            <pc:docMk/>
            <pc:sldMk cId="3553890546" sldId="280"/>
            <ac:spMk id="3" creationId="{41D4B034-CCB1-4E78-84BF-CEB6BC5DE616}"/>
          </ac:spMkLst>
        </pc:spChg>
        <pc:spChg chg="del">
          <ac:chgData name="Shyamala Iyer" userId="S::shyamala.iyer@themathcompany.com::a90e9eeb-39b0-446d-bf09-4d7f6f3a5ac9" providerId="AD" clId="Web-{79E56A08-727D-41E6-14D7-CC334FC7F376}" dt="2022-02-16T09:37:07.267" v="652"/>
          <ac:spMkLst>
            <pc:docMk/>
            <pc:sldMk cId="3553890546" sldId="280"/>
            <ac:spMk id="7" creationId="{BE26C7A4-A075-4F31-A08B-CF50584618D6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25:59.790" v="629" actId="20577"/>
          <ac:spMkLst>
            <pc:docMk/>
            <pc:sldMk cId="3553890546" sldId="280"/>
            <ac:spMk id="9" creationId="{8FCFECC4-C69D-4370-AFA6-0A57D7B3F653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25:37.393" v="626" actId="20577"/>
          <ac:spMkLst>
            <pc:docMk/>
            <pc:sldMk cId="3553890546" sldId="280"/>
            <ac:spMk id="10" creationId="{F1E4F898-441F-4EA2-82F2-DAB15042476C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9:23:15.563" v="599"/>
          <ac:spMkLst>
            <pc:docMk/>
            <pc:sldMk cId="3553890546" sldId="280"/>
            <ac:spMk id="12" creationId="{77DA3C79-7DDA-44D2-B879-E69879427F28}"/>
          </ac:spMkLst>
        </pc:spChg>
        <pc:spChg chg="del">
          <ac:chgData name="Shyamala Iyer" userId="S::shyamala.iyer@themathcompany.com::a90e9eeb-39b0-446d-bf09-4d7f6f3a5ac9" providerId="AD" clId="Web-{79E56A08-727D-41E6-14D7-CC334FC7F376}" dt="2022-02-16T08:42:18.298" v="113"/>
          <ac:spMkLst>
            <pc:docMk/>
            <pc:sldMk cId="3553890546" sldId="280"/>
            <ac:spMk id="13" creationId="{78D57076-3C4A-4D90-9BD5-1E648A72B923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47:10.915" v="675" actId="20577"/>
          <ac:spMkLst>
            <pc:docMk/>
            <pc:sldMk cId="3553890546" sldId="280"/>
            <ac:spMk id="14" creationId="{1EDFB781-F18C-4877-85E2-14583EA5A2B6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46:44.102" v="673" actId="20577"/>
          <ac:spMkLst>
            <pc:docMk/>
            <pc:sldMk cId="3553890546" sldId="280"/>
            <ac:spMk id="15" creationId="{0E009C88-4443-41AC-BD15-70B6081006FA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24:44.345" v="619" actId="14100"/>
          <ac:spMkLst>
            <pc:docMk/>
            <pc:sldMk cId="3553890546" sldId="280"/>
            <ac:spMk id="16" creationId="{2612E678-153B-49C7-8ADC-9AF5E0029BB9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46:16.789" v="662" actId="1076"/>
          <ac:spMkLst>
            <pc:docMk/>
            <pc:sldMk cId="3553890546" sldId="280"/>
            <ac:spMk id="17" creationId="{53FCB27F-A90C-4642-B500-C1FDA3D4CBA2}"/>
          </ac:spMkLst>
        </pc:spChg>
        <pc:picChg chg="del">
          <ac:chgData name="Shyamala Iyer" userId="S::shyamala.iyer@themathcompany.com::a90e9eeb-39b0-446d-bf09-4d7f6f3a5ac9" providerId="AD" clId="Web-{79E56A08-727D-41E6-14D7-CC334FC7F376}" dt="2022-02-16T08:34:36.776" v="0"/>
          <ac:picMkLst>
            <pc:docMk/>
            <pc:sldMk cId="3553890546" sldId="280"/>
            <ac:picMk id="4" creationId="{53EA116B-E542-4FF1-9F2D-A5FDABDD3DEA}"/>
          </ac:picMkLst>
        </pc:picChg>
        <pc:picChg chg="add del mod">
          <ac:chgData name="Shyamala Iyer" userId="S::shyamala.iyer@themathcompany.com::a90e9eeb-39b0-446d-bf09-4d7f6f3a5ac9" providerId="AD" clId="Web-{79E56A08-727D-41E6-14D7-CC334FC7F376}" dt="2022-02-16T08:34:42.104" v="2"/>
          <ac:picMkLst>
            <pc:docMk/>
            <pc:sldMk cId="3553890546" sldId="280"/>
            <ac:picMk id="6" creationId="{58585411-EC64-4FB0-8C85-02633AD4C074}"/>
          </ac:picMkLst>
        </pc:picChg>
        <pc:picChg chg="add del mod">
          <ac:chgData name="Shyamala Iyer" userId="S::shyamala.iyer@themathcompany.com::a90e9eeb-39b0-446d-bf09-4d7f6f3a5ac9" providerId="AD" clId="Web-{79E56A08-727D-41E6-14D7-CC334FC7F376}" dt="2022-02-16T08:41:58.922" v="107"/>
          <ac:picMkLst>
            <pc:docMk/>
            <pc:sldMk cId="3553890546" sldId="280"/>
            <ac:picMk id="8" creationId="{0AFFC971-AB81-4FB9-87D6-4E79F1E17B8C}"/>
          </ac:picMkLst>
        </pc:picChg>
        <pc:picChg chg="add mod">
          <ac:chgData name="Shyamala Iyer" userId="S::shyamala.iyer@themathcompany.com::a90e9eeb-39b0-446d-bf09-4d7f6f3a5ac9" providerId="AD" clId="Web-{79E56A08-727D-41E6-14D7-CC334FC7F376}" dt="2022-02-16T08:43:21.595" v="127" actId="14100"/>
          <ac:picMkLst>
            <pc:docMk/>
            <pc:sldMk cId="3553890546" sldId="280"/>
            <ac:picMk id="11" creationId="{0BCA11C1-478C-48A7-AC46-7DBBB408C8D7}"/>
          </ac:picMkLst>
        </pc:picChg>
      </pc:sldChg>
      <pc:sldChg chg="addSp delSp modSp">
        <pc:chgData name="Shyamala Iyer" userId="S::shyamala.iyer@themathcompany.com::a90e9eeb-39b0-446d-bf09-4d7f6f3a5ac9" providerId="AD" clId="Web-{79E56A08-727D-41E6-14D7-CC334FC7F376}" dt="2022-02-16T09:37:02.110" v="651"/>
        <pc:sldMkLst>
          <pc:docMk/>
          <pc:sldMk cId="2009344843" sldId="281"/>
        </pc:sldMkLst>
        <pc:spChg chg="mod">
          <ac:chgData name="Shyamala Iyer" userId="S::shyamala.iyer@themathcompany.com::a90e9eeb-39b0-446d-bf09-4d7f6f3a5ac9" providerId="AD" clId="Web-{79E56A08-727D-41E6-14D7-CC334FC7F376}" dt="2022-02-16T09:36:24.704" v="650" actId="20577"/>
          <ac:spMkLst>
            <pc:docMk/>
            <pc:sldMk cId="2009344843" sldId="281"/>
            <ac:spMk id="5" creationId="{9F104906-C56A-4028-8471-E2EBB7495039}"/>
          </ac:spMkLst>
        </pc:spChg>
        <pc:spChg chg="del">
          <ac:chgData name="Shyamala Iyer" userId="S::shyamala.iyer@themathcompany.com::a90e9eeb-39b0-446d-bf09-4d7f6f3a5ac9" providerId="AD" clId="Web-{79E56A08-727D-41E6-14D7-CC334FC7F376}" dt="2022-02-16T09:37:02.110" v="651"/>
          <ac:spMkLst>
            <pc:docMk/>
            <pc:sldMk cId="2009344843" sldId="281"/>
            <ac:spMk id="6" creationId="{B95D9038-2E4C-44CB-B5EA-AC1D74C8896A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9:07:35.614" v="343"/>
          <ac:spMkLst>
            <pc:docMk/>
            <pc:sldMk cId="2009344843" sldId="281"/>
            <ac:spMk id="8" creationId="{375F534E-22BF-4F40-93B2-545D71F7DEBE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9:09:24.615" v="409"/>
          <ac:spMkLst>
            <pc:docMk/>
            <pc:sldMk cId="2009344843" sldId="281"/>
            <ac:spMk id="9" creationId="{5F8846A2-408D-4058-9555-A7EA282F596F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8:59:46.498" v="275"/>
          <ac:spMkLst>
            <pc:docMk/>
            <pc:sldMk cId="2009344843" sldId="281"/>
            <ac:spMk id="10" creationId="{EA3DC367-80FC-4C18-BC0A-F8EDF594B78A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9:10:07.444" v="420" actId="20577"/>
          <ac:spMkLst>
            <pc:docMk/>
            <pc:sldMk cId="2009344843" sldId="281"/>
            <ac:spMk id="12" creationId="{86B8868D-A32B-4CD5-BB74-2CD08DB8B993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10:39.882" v="426" actId="1076"/>
          <ac:spMkLst>
            <pc:docMk/>
            <pc:sldMk cId="2009344843" sldId="281"/>
            <ac:spMk id="13" creationId="{AE3BD3AC-B557-4FE1-A875-DCC387A2C35B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10:22.506" v="424" actId="1076"/>
          <ac:spMkLst>
            <pc:docMk/>
            <pc:sldMk cId="2009344843" sldId="281"/>
            <ac:spMk id="14" creationId="{0F684820-873C-463A-A938-7A27FF3A49DE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10:13.163" v="422" actId="20577"/>
          <ac:spMkLst>
            <pc:docMk/>
            <pc:sldMk cId="2009344843" sldId="281"/>
            <ac:spMk id="15" creationId="{B9548F1C-169E-46B7-AB9D-8B2AEA680B36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10:28.241" v="425" actId="1076"/>
          <ac:spMkLst>
            <pc:docMk/>
            <pc:sldMk cId="2009344843" sldId="281"/>
            <ac:spMk id="16" creationId="{6938A49F-8E2C-4A0D-B1A7-1946E25E3C15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35:54.344" v="645" actId="1076"/>
          <ac:spMkLst>
            <pc:docMk/>
            <pc:sldMk cId="2009344843" sldId="281"/>
            <ac:spMk id="18" creationId="{015B1B1F-DA9F-4C8C-8FB5-A773AB984C56}"/>
          </ac:spMkLst>
        </pc:spChg>
        <pc:spChg chg="add del mod">
          <ac:chgData name="Shyamala Iyer" userId="S::shyamala.iyer@themathcompany.com::a90e9eeb-39b0-446d-bf09-4d7f6f3a5ac9" providerId="AD" clId="Web-{79E56A08-727D-41E6-14D7-CC334FC7F376}" dt="2022-02-16T09:08:00.583" v="349"/>
          <ac:spMkLst>
            <pc:docMk/>
            <pc:sldMk cId="2009344843" sldId="281"/>
            <ac:spMk id="19" creationId="{5E6907BF-8B29-4BF6-9CF5-9F1272C083AF}"/>
          </ac:spMkLst>
        </pc:spChg>
        <pc:spChg chg="add mod">
          <ac:chgData name="Shyamala Iyer" userId="S::shyamala.iyer@themathcompany.com::a90e9eeb-39b0-446d-bf09-4d7f6f3a5ac9" providerId="AD" clId="Web-{79E56A08-727D-41E6-14D7-CC334FC7F376}" dt="2022-02-16T09:34:54.937" v="638" actId="20577"/>
          <ac:spMkLst>
            <pc:docMk/>
            <pc:sldMk cId="2009344843" sldId="281"/>
            <ac:spMk id="20" creationId="{9E846744-5688-4AD4-B8FC-66CB1E854639}"/>
          </ac:spMkLst>
        </pc:spChg>
        <pc:picChg chg="del">
          <ac:chgData name="Shyamala Iyer" userId="S::shyamala.iyer@themathcompany.com::a90e9eeb-39b0-446d-bf09-4d7f6f3a5ac9" providerId="AD" clId="Web-{79E56A08-727D-41E6-14D7-CC334FC7F376}" dt="2022-02-16T08:56:30.449" v="211"/>
          <ac:picMkLst>
            <pc:docMk/>
            <pc:sldMk cId="2009344843" sldId="281"/>
            <ac:picMk id="4" creationId="{D7E67CC3-489B-407D-A7DE-EC602CA61220}"/>
          </ac:picMkLst>
        </pc:picChg>
        <pc:picChg chg="add mod">
          <ac:chgData name="Shyamala Iyer" userId="S::shyamala.iyer@themathcompany.com::a90e9eeb-39b0-446d-bf09-4d7f6f3a5ac9" providerId="AD" clId="Web-{79E56A08-727D-41E6-14D7-CC334FC7F376}" dt="2022-02-16T09:36:00.860" v="646" actId="14100"/>
          <ac:picMkLst>
            <pc:docMk/>
            <pc:sldMk cId="2009344843" sldId="281"/>
            <ac:picMk id="7" creationId="{955E2555-B567-4E1A-8CC9-58B12B54F75E}"/>
          </ac:picMkLst>
        </pc:picChg>
        <pc:picChg chg="add del mod">
          <ac:chgData name="Shyamala Iyer" userId="S::shyamala.iyer@themathcompany.com::a90e9eeb-39b0-446d-bf09-4d7f6f3a5ac9" providerId="AD" clId="Web-{79E56A08-727D-41E6-14D7-CC334FC7F376}" dt="2022-02-16T09:06:00.597" v="339" actId="1076"/>
          <ac:picMkLst>
            <pc:docMk/>
            <pc:sldMk cId="2009344843" sldId="281"/>
            <ac:picMk id="11" creationId="{1E22709A-BCE4-408B-90A5-E1AEE0ABEFBB}"/>
          </ac:picMkLst>
        </pc:picChg>
        <pc:picChg chg="add mod">
          <ac:chgData name="Shyamala Iyer" userId="S::shyamala.iyer@themathcompany.com::a90e9eeb-39b0-446d-bf09-4d7f6f3a5ac9" providerId="AD" clId="Web-{79E56A08-727D-41E6-14D7-CC334FC7F376}" dt="2022-02-16T09:10:48.741" v="427" actId="1076"/>
          <ac:picMkLst>
            <pc:docMk/>
            <pc:sldMk cId="2009344843" sldId="281"/>
            <ac:picMk id="17" creationId="{947BBFDA-D1C7-47CA-8E66-8F1EDBF8D508}"/>
          </ac:picMkLst>
        </pc:picChg>
      </pc:sldChg>
      <pc:sldChg chg="addSp delSp modSp new del">
        <pc:chgData name="Shyamala Iyer" userId="S::shyamala.iyer@themathcompany.com::a90e9eeb-39b0-446d-bf09-4d7f6f3a5ac9" providerId="AD" clId="Web-{79E56A08-727D-41E6-14D7-CC334FC7F376}" dt="2022-02-16T09:02:33.907" v="304"/>
        <pc:sldMkLst>
          <pc:docMk/>
          <pc:sldMk cId="950449401" sldId="447"/>
        </pc:sldMkLst>
        <pc:spChg chg="add del">
          <ac:chgData name="Shyamala Iyer" userId="S::shyamala.iyer@themathcompany.com::a90e9eeb-39b0-446d-bf09-4d7f6f3a5ac9" providerId="AD" clId="Web-{79E56A08-727D-41E6-14D7-CC334FC7F376}" dt="2022-02-16T09:02:29.954" v="302"/>
          <ac:spMkLst>
            <pc:docMk/>
            <pc:sldMk cId="950449401" sldId="447"/>
            <ac:spMk id="3" creationId="{AA74A382-F03A-407D-9B36-3FB044259BAE}"/>
          </ac:spMkLst>
        </pc:spChg>
        <pc:picChg chg="add del mod ord">
          <ac:chgData name="Shyamala Iyer" userId="S::shyamala.iyer@themathcompany.com::a90e9eeb-39b0-446d-bf09-4d7f6f3a5ac9" providerId="AD" clId="Web-{79E56A08-727D-41E6-14D7-CC334FC7F376}" dt="2022-02-16T09:02:29.954" v="302"/>
          <ac:picMkLst>
            <pc:docMk/>
            <pc:sldMk cId="950449401" sldId="447"/>
            <ac:picMk id="6" creationId="{35C9CA9C-9A35-4F64-8C72-91A08D5136EB}"/>
          </ac:picMkLst>
        </pc:picChg>
      </pc:sldChg>
    </pc:docChg>
  </pc:docChgLst>
  <pc:docChgLst>
    <pc:chgData name="Akarsh KJ" userId="S::akarsh.kj@themathcompany.com::f3494187-e8bf-4c0b-bb34-2a45a206f9f0" providerId="AD" clId="Web-{77F75E80-104D-47B2-A32B-9FA52FB2AFB3}"/>
    <pc:docChg chg="addSld delSld modSld">
      <pc:chgData name="Akarsh KJ" userId="S::akarsh.kj@themathcompany.com::f3494187-e8bf-4c0b-bb34-2a45a206f9f0" providerId="AD" clId="Web-{77F75E80-104D-47B2-A32B-9FA52FB2AFB3}" dt="2022-02-10T03:19:19.218" v="19" actId="20577"/>
      <pc:docMkLst>
        <pc:docMk/>
      </pc:docMkLst>
      <pc:sldChg chg="modSp new mod modClrScheme chgLayout">
        <pc:chgData name="Akarsh KJ" userId="S::akarsh.kj@themathcompany.com::f3494187-e8bf-4c0b-bb34-2a45a206f9f0" providerId="AD" clId="Web-{77F75E80-104D-47B2-A32B-9FA52FB2AFB3}" dt="2022-02-10T03:18:46.437" v="13" actId="20577"/>
        <pc:sldMkLst>
          <pc:docMk/>
          <pc:sldMk cId="1213855885" sldId="257"/>
        </pc:sldMkLst>
        <pc:spChg chg="mod ord">
          <ac:chgData name="Akarsh KJ" userId="S::akarsh.kj@themathcompany.com::f3494187-e8bf-4c0b-bb34-2a45a206f9f0" providerId="AD" clId="Web-{77F75E80-104D-47B2-A32B-9FA52FB2AFB3}" dt="2022-02-10T03:18:46.437" v="13" actId="20577"/>
          <ac:spMkLst>
            <pc:docMk/>
            <pc:sldMk cId="1213855885" sldId="257"/>
            <ac:spMk id="2" creationId="{81A7F3F1-52C4-42A5-90F5-4301E2AA2624}"/>
          </ac:spMkLst>
        </pc:spChg>
        <pc:spChg chg="mod ord">
          <ac:chgData name="Akarsh KJ" userId="S::akarsh.kj@themathcompany.com::f3494187-e8bf-4c0b-bb34-2a45a206f9f0" providerId="AD" clId="Web-{77F75E80-104D-47B2-A32B-9FA52FB2AFB3}" dt="2022-02-10T03:18:37.827" v="11" actId="20577"/>
          <ac:spMkLst>
            <pc:docMk/>
            <pc:sldMk cId="1213855885" sldId="257"/>
            <ac:spMk id="3" creationId="{F410811A-B501-4184-AD92-31D409A8F982}"/>
          </ac:spMkLst>
        </pc:spChg>
        <pc:spChg chg="mod ord">
          <ac:chgData name="Akarsh KJ" userId="S::akarsh.kj@themathcompany.com::f3494187-e8bf-4c0b-bb34-2a45a206f9f0" providerId="AD" clId="Web-{77F75E80-104D-47B2-A32B-9FA52FB2AFB3}" dt="2022-02-10T03:15:37.277" v="10"/>
          <ac:spMkLst>
            <pc:docMk/>
            <pc:sldMk cId="1213855885" sldId="257"/>
            <ac:spMk id="4" creationId="{A0B1D2B2-8895-46E2-AE7E-9BCF6B3D545C}"/>
          </ac:spMkLst>
        </pc:spChg>
        <pc:spChg chg="mod ord">
          <ac:chgData name="Akarsh KJ" userId="S::akarsh.kj@themathcompany.com::f3494187-e8bf-4c0b-bb34-2a45a206f9f0" providerId="AD" clId="Web-{77F75E80-104D-47B2-A32B-9FA52FB2AFB3}" dt="2022-02-10T03:15:37.277" v="10"/>
          <ac:spMkLst>
            <pc:docMk/>
            <pc:sldMk cId="1213855885" sldId="257"/>
            <ac:spMk id="5" creationId="{3EF5532D-0664-42C7-A8DE-12DBEBB017E3}"/>
          </ac:spMkLst>
        </pc:spChg>
      </pc:sldChg>
      <pc:sldChg chg="addSp delSp modSp new del mod modClrScheme chgLayout">
        <pc:chgData name="Akarsh KJ" userId="S::akarsh.kj@themathcompany.com::f3494187-e8bf-4c0b-bb34-2a45a206f9f0" providerId="AD" clId="Web-{77F75E80-104D-47B2-A32B-9FA52FB2AFB3}" dt="2022-02-10T03:15:31.964" v="8"/>
        <pc:sldMkLst>
          <pc:docMk/>
          <pc:sldMk cId="3292727144" sldId="257"/>
        </pc:sldMkLst>
        <pc:spChg chg="del mod ord">
          <ac:chgData name="Akarsh KJ" userId="S::akarsh.kj@themathcompany.com::f3494187-e8bf-4c0b-bb34-2a45a206f9f0" providerId="AD" clId="Web-{77F75E80-104D-47B2-A32B-9FA52FB2AFB3}" dt="2022-02-10T03:14:54.339" v="2"/>
          <ac:spMkLst>
            <pc:docMk/>
            <pc:sldMk cId="3292727144" sldId="257"/>
            <ac:spMk id="2" creationId="{871BC353-36E3-4222-A3AE-88427E9BF754}"/>
          </ac:spMkLst>
        </pc:spChg>
        <pc:spChg chg="del mod ord">
          <ac:chgData name="Akarsh KJ" userId="S::akarsh.kj@themathcompany.com::f3494187-e8bf-4c0b-bb34-2a45a206f9f0" providerId="AD" clId="Web-{77F75E80-104D-47B2-A32B-9FA52FB2AFB3}" dt="2022-02-10T03:15:01.886" v="3"/>
          <ac:spMkLst>
            <pc:docMk/>
            <pc:sldMk cId="3292727144" sldId="257"/>
            <ac:spMk id="3" creationId="{37BC5F5D-04AB-4467-B37D-06403D7F3679}"/>
          </ac:spMkLst>
        </pc:spChg>
        <pc:spChg chg="mod ord">
          <ac:chgData name="Akarsh KJ" userId="S::akarsh.kj@themathcompany.com::f3494187-e8bf-4c0b-bb34-2a45a206f9f0" providerId="AD" clId="Web-{77F75E80-104D-47B2-A32B-9FA52FB2AFB3}" dt="2022-02-10T03:15:01.886" v="3"/>
          <ac:spMkLst>
            <pc:docMk/>
            <pc:sldMk cId="3292727144" sldId="257"/>
            <ac:spMk id="4" creationId="{EE553E76-3D26-4090-B7ED-1452C5602520}"/>
          </ac:spMkLst>
        </pc:spChg>
        <pc:spChg chg="mod ord modVis">
          <ac:chgData name="Akarsh KJ" userId="S::akarsh.kj@themathcompany.com::f3494187-e8bf-4c0b-bb34-2a45a206f9f0" providerId="AD" clId="Web-{77F75E80-104D-47B2-A32B-9FA52FB2AFB3}" dt="2022-02-10T03:15:01.886" v="3"/>
          <ac:spMkLst>
            <pc:docMk/>
            <pc:sldMk cId="3292727144" sldId="257"/>
            <ac:spMk id="5" creationId="{3C4B7A71-8651-455F-9B38-60717C6B33FF}"/>
          </ac:spMkLst>
        </pc:spChg>
        <pc:spChg chg="add del mod">
          <ac:chgData name="Akarsh KJ" userId="S::akarsh.kj@themathcompany.com::f3494187-e8bf-4c0b-bb34-2a45a206f9f0" providerId="AD" clId="Web-{77F75E80-104D-47B2-A32B-9FA52FB2AFB3}" dt="2022-02-10T03:15:16.667" v="5"/>
          <ac:spMkLst>
            <pc:docMk/>
            <pc:sldMk cId="3292727144" sldId="257"/>
            <ac:spMk id="8" creationId="{1FC8F51A-2D28-4830-B1BE-EAAB527BA6A3}"/>
          </ac:spMkLst>
        </pc:spChg>
        <pc:picChg chg="add del mod ord">
          <ac:chgData name="Akarsh KJ" userId="S::akarsh.kj@themathcompany.com::f3494187-e8bf-4c0b-bb34-2a45a206f9f0" providerId="AD" clId="Web-{77F75E80-104D-47B2-A32B-9FA52FB2AFB3}" dt="2022-02-10T03:15:08.339" v="4"/>
          <ac:picMkLst>
            <pc:docMk/>
            <pc:sldMk cId="3292727144" sldId="257"/>
            <ac:picMk id="6" creationId="{B73A9CE9-F6FE-43F8-A066-8CC9345B485F}"/>
          </ac:picMkLst>
        </pc:picChg>
        <pc:picChg chg="add mod ord">
          <ac:chgData name="Akarsh KJ" userId="S::akarsh.kj@themathcompany.com::f3494187-e8bf-4c0b-bb34-2a45a206f9f0" providerId="AD" clId="Web-{77F75E80-104D-47B2-A32B-9FA52FB2AFB3}" dt="2022-02-10T03:15:25.761" v="7" actId="1076"/>
          <ac:picMkLst>
            <pc:docMk/>
            <pc:sldMk cId="3292727144" sldId="257"/>
            <ac:picMk id="9" creationId="{5090E1FD-72B3-4FEA-8CD3-81C195A7D463}"/>
          </ac:picMkLst>
        </pc:picChg>
      </pc:sldChg>
      <pc:sldChg chg="modSp add replId">
        <pc:chgData name="Akarsh KJ" userId="S::akarsh.kj@themathcompany.com::f3494187-e8bf-4c0b-bb34-2a45a206f9f0" providerId="AD" clId="Web-{77F75E80-104D-47B2-A32B-9FA52FB2AFB3}" dt="2022-02-10T03:19:19.218" v="19" actId="20577"/>
        <pc:sldMkLst>
          <pc:docMk/>
          <pc:sldMk cId="2945788159" sldId="258"/>
        </pc:sldMkLst>
        <pc:spChg chg="mod">
          <ac:chgData name="Akarsh KJ" userId="S::akarsh.kj@themathcompany.com::f3494187-e8bf-4c0b-bb34-2a45a206f9f0" providerId="AD" clId="Web-{77F75E80-104D-47B2-A32B-9FA52FB2AFB3}" dt="2022-02-10T03:19:19.218" v="19" actId="20577"/>
          <ac:spMkLst>
            <pc:docMk/>
            <pc:sldMk cId="2945788159" sldId="258"/>
            <ac:spMk id="2" creationId="{81A7F3F1-52C4-42A5-90F5-4301E2AA2624}"/>
          </ac:spMkLst>
        </pc:spChg>
      </pc:sldChg>
    </pc:docChg>
  </pc:docChgLst>
  <pc:docChgLst>
    <pc:chgData name="Vijetha Arya" userId="S::vijetha.arya@themathcompany.com::d2a87cb4-0299-44c0-bef6-4b4170c06539" providerId="AD" clId="Web-{28F0FA29-1475-4AC7-903F-C4FD597E7CE9}"/>
    <pc:docChg chg="addSld delSld modSld">
      <pc:chgData name="Vijetha Arya" userId="S::vijetha.arya@themathcompany.com::d2a87cb4-0299-44c0-bef6-4b4170c06539" providerId="AD" clId="Web-{28F0FA29-1475-4AC7-903F-C4FD597E7CE9}" dt="2022-02-10T15:09:11.682" v="32"/>
      <pc:docMkLst>
        <pc:docMk/>
      </pc:docMkLst>
      <pc:sldChg chg="del">
        <pc:chgData name="Vijetha Arya" userId="S::vijetha.arya@themathcompany.com::d2a87cb4-0299-44c0-bef6-4b4170c06539" providerId="AD" clId="Web-{28F0FA29-1475-4AC7-903F-C4FD597E7CE9}" dt="2022-02-10T15:06:58.570" v="12"/>
        <pc:sldMkLst>
          <pc:docMk/>
          <pc:sldMk cId="1594247474" sldId="260"/>
        </pc:sldMkLst>
      </pc:sldChg>
      <pc:sldChg chg="modSp">
        <pc:chgData name="Vijetha Arya" userId="S::vijetha.arya@themathcompany.com::d2a87cb4-0299-44c0-bef6-4b4170c06539" providerId="AD" clId="Web-{28F0FA29-1475-4AC7-903F-C4FD597E7CE9}" dt="2022-02-10T15:07:16.461" v="21" actId="20577"/>
        <pc:sldMkLst>
          <pc:docMk/>
          <pc:sldMk cId="2130072570" sldId="286"/>
        </pc:sldMkLst>
        <pc:spChg chg="mod">
          <ac:chgData name="Vijetha Arya" userId="S::vijetha.arya@themathcompany.com::d2a87cb4-0299-44c0-bef6-4b4170c06539" providerId="AD" clId="Web-{28F0FA29-1475-4AC7-903F-C4FD597E7CE9}" dt="2022-02-10T15:07:16.461" v="21" actId="20577"/>
          <ac:spMkLst>
            <pc:docMk/>
            <pc:sldMk cId="2130072570" sldId="286"/>
            <ac:spMk id="2" creationId="{063F5FDD-97A7-4E46-9FCA-0E214CEDB8F2}"/>
          </ac:spMkLst>
        </pc:spChg>
      </pc:sldChg>
      <pc:sldChg chg="del">
        <pc:chgData name="Vijetha Arya" userId="S::vijetha.arya@themathcompany.com::d2a87cb4-0299-44c0-bef6-4b4170c06539" providerId="AD" clId="Web-{28F0FA29-1475-4AC7-903F-C4FD597E7CE9}" dt="2022-02-10T15:06:48.585" v="11"/>
        <pc:sldMkLst>
          <pc:docMk/>
          <pc:sldMk cId="3778150037" sldId="287"/>
        </pc:sldMkLst>
      </pc:sldChg>
      <pc:sldChg chg="addSp delSp modSp new">
        <pc:chgData name="Vijetha Arya" userId="S::vijetha.arya@themathcompany.com::d2a87cb4-0299-44c0-bef6-4b4170c06539" providerId="AD" clId="Web-{28F0FA29-1475-4AC7-903F-C4FD597E7CE9}" dt="2022-02-10T15:01:50.642" v="10" actId="14100"/>
        <pc:sldMkLst>
          <pc:docMk/>
          <pc:sldMk cId="3545778850" sldId="297"/>
        </pc:sldMkLst>
        <pc:spChg chg="del">
          <ac:chgData name="Vijetha Arya" userId="S::vijetha.arya@themathcompany.com::d2a87cb4-0299-44c0-bef6-4b4170c06539" providerId="AD" clId="Web-{28F0FA29-1475-4AC7-903F-C4FD597E7CE9}" dt="2022-02-10T15:00:10.358" v="2"/>
          <ac:spMkLst>
            <pc:docMk/>
            <pc:sldMk cId="3545778850" sldId="297"/>
            <ac:spMk id="2" creationId="{78571480-96BF-4A1B-8CC1-76A933D680FD}"/>
          </ac:spMkLst>
        </pc:spChg>
        <pc:spChg chg="del">
          <ac:chgData name="Vijetha Arya" userId="S::vijetha.arya@themathcompany.com::d2a87cb4-0299-44c0-bef6-4b4170c06539" providerId="AD" clId="Web-{28F0FA29-1475-4AC7-903F-C4FD597E7CE9}" dt="2022-02-10T14:59:57.358" v="1"/>
          <ac:spMkLst>
            <pc:docMk/>
            <pc:sldMk cId="3545778850" sldId="297"/>
            <ac:spMk id="3" creationId="{63126160-69FB-4B7D-901E-3F937D0F9CDF}"/>
          </ac:spMkLst>
        </pc:spChg>
        <pc:spChg chg="mod">
          <ac:chgData name="Vijetha Arya" userId="S::vijetha.arya@themathcompany.com::d2a87cb4-0299-44c0-bef6-4b4170c06539" providerId="AD" clId="Web-{28F0FA29-1475-4AC7-903F-C4FD597E7CE9}" dt="2022-02-10T15:00:10.358" v="2"/>
          <ac:spMkLst>
            <pc:docMk/>
            <pc:sldMk cId="3545778850" sldId="297"/>
            <ac:spMk id="4" creationId="{804E7332-2FD4-4C02-9345-B6C880E8C04B}"/>
          </ac:spMkLst>
        </pc:spChg>
        <pc:spChg chg="mod">
          <ac:chgData name="Vijetha Arya" userId="S::vijetha.arya@themathcompany.com::d2a87cb4-0299-44c0-bef6-4b4170c06539" providerId="AD" clId="Web-{28F0FA29-1475-4AC7-903F-C4FD597E7CE9}" dt="2022-02-10T15:00:10.358" v="2"/>
          <ac:spMkLst>
            <pc:docMk/>
            <pc:sldMk cId="3545778850" sldId="297"/>
            <ac:spMk id="5" creationId="{648FBB3D-CCD8-4B25-81FD-CB544D419E20}"/>
          </ac:spMkLst>
        </pc:spChg>
        <pc:spChg chg="add mod">
          <ac:chgData name="Vijetha Arya" userId="S::vijetha.arya@themathcompany.com::d2a87cb4-0299-44c0-bef6-4b4170c06539" providerId="AD" clId="Web-{28F0FA29-1475-4AC7-903F-C4FD597E7CE9}" dt="2022-02-10T15:01:47.579" v="9" actId="20577"/>
          <ac:spMkLst>
            <pc:docMk/>
            <pc:sldMk cId="3545778850" sldId="297"/>
            <ac:spMk id="11" creationId="{3FF610CD-7D1A-488E-A048-15DECFA9488D}"/>
          </ac:spMkLst>
        </pc:spChg>
        <pc:picChg chg="add mod ord">
          <ac:chgData name="Vijetha Arya" userId="S::vijetha.arya@themathcompany.com::d2a87cb4-0299-44c0-bef6-4b4170c06539" providerId="AD" clId="Web-{28F0FA29-1475-4AC7-903F-C4FD597E7CE9}" dt="2022-02-10T15:01:50.642" v="10" actId="14100"/>
          <ac:picMkLst>
            <pc:docMk/>
            <pc:sldMk cId="3545778850" sldId="297"/>
            <ac:picMk id="6" creationId="{09201E18-9F16-447B-8C34-DC8DAF706ABD}"/>
          </ac:picMkLst>
        </pc:picChg>
      </pc:sldChg>
      <pc:sldChg chg="modSp new">
        <pc:chgData name="Vijetha Arya" userId="S::vijetha.arya@themathcompany.com::d2a87cb4-0299-44c0-bef6-4b4170c06539" providerId="AD" clId="Web-{28F0FA29-1475-4AC7-903F-C4FD597E7CE9}" dt="2022-02-10T15:07:59.103" v="31" actId="20577"/>
        <pc:sldMkLst>
          <pc:docMk/>
          <pc:sldMk cId="2759042490" sldId="298"/>
        </pc:sldMkLst>
        <pc:spChg chg="mod">
          <ac:chgData name="Vijetha Arya" userId="S::vijetha.arya@themathcompany.com::d2a87cb4-0299-44c0-bef6-4b4170c06539" providerId="AD" clId="Web-{28F0FA29-1475-4AC7-903F-C4FD597E7CE9}" dt="2022-02-10T15:07:59.103" v="31" actId="20577"/>
          <ac:spMkLst>
            <pc:docMk/>
            <pc:sldMk cId="2759042490" sldId="298"/>
            <ac:spMk id="2" creationId="{8198CE15-4762-44B0-922D-89043956F048}"/>
          </ac:spMkLst>
        </pc:spChg>
      </pc:sldChg>
      <pc:sldChg chg="new">
        <pc:chgData name="Vijetha Arya" userId="S::vijetha.arya@themathcompany.com::d2a87cb4-0299-44c0-bef6-4b4170c06539" providerId="AD" clId="Web-{28F0FA29-1475-4AC7-903F-C4FD597E7CE9}" dt="2022-02-10T15:09:11.682" v="32"/>
        <pc:sldMkLst>
          <pc:docMk/>
          <pc:sldMk cId="3413508007" sldId="299"/>
        </pc:sldMkLst>
      </pc:sldChg>
    </pc:docChg>
  </pc:docChgLst>
  <pc:docChgLst>
    <pc:chgData name="Vijetha Arya" userId="S::vijetha.arya@themathcompany.com::d2a87cb4-0299-44c0-bef6-4b4170c06539" providerId="AD" clId="Web-{F6AA87B1-3C91-4B92-AA0C-B249A38F2E5D}"/>
    <pc:docChg chg="modSld">
      <pc:chgData name="Vijetha Arya" userId="S::vijetha.arya@themathcompany.com::d2a87cb4-0299-44c0-bef6-4b4170c06539" providerId="AD" clId="Web-{F6AA87B1-3C91-4B92-AA0C-B249A38F2E5D}" dt="2022-02-15T18:35:22.863" v="29" actId="14100"/>
      <pc:docMkLst>
        <pc:docMk/>
      </pc:docMkLst>
      <pc:sldChg chg="modSp">
        <pc:chgData name="Vijetha Arya" userId="S::vijetha.arya@themathcompany.com::d2a87cb4-0299-44c0-bef6-4b4170c06539" providerId="AD" clId="Web-{F6AA87B1-3C91-4B92-AA0C-B249A38F2E5D}" dt="2022-02-15T18:35:22.863" v="29" actId="14100"/>
        <pc:sldMkLst>
          <pc:docMk/>
          <pc:sldMk cId="1362584890" sldId="443"/>
        </pc:sldMkLst>
        <pc:spChg chg="mod">
          <ac:chgData name="Vijetha Arya" userId="S::vijetha.arya@themathcompany.com::d2a87cb4-0299-44c0-bef6-4b4170c06539" providerId="AD" clId="Web-{F6AA87B1-3C91-4B92-AA0C-B249A38F2E5D}" dt="2022-02-15T18:34:53.784" v="24" actId="14100"/>
          <ac:spMkLst>
            <pc:docMk/>
            <pc:sldMk cId="1362584890" sldId="443"/>
            <ac:spMk id="7" creationId="{11B61126-8940-4588-8A26-1D12E066E734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5:03.659" v="25" actId="14100"/>
          <ac:spMkLst>
            <pc:docMk/>
            <pc:sldMk cId="1362584890" sldId="443"/>
            <ac:spMk id="8" creationId="{8B58F4D9-3E76-4A23-9297-1E4C393ACDE4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5:09.941" v="26" actId="14100"/>
          <ac:spMkLst>
            <pc:docMk/>
            <pc:sldMk cId="1362584890" sldId="443"/>
            <ac:spMk id="9" creationId="{AF6B3E85-EC6B-48B8-9E88-D3C8D815B226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5:13.753" v="27" actId="14100"/>
          <ac:spMkLst>
            <pc:docMk/>
            <pc:sldMk cId="1362584890" sldId="443"/>
            <ac:spMk id="10" creationId="{7F442684-AAC1-4A09-8291-9F9F3702EFDA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5:22.863" v="29" actId="14100"/>
          <ac:spMkLst>
            <pc:docMk/>
            <pc:sldMk cId="1362584890" sldId="443"/>
            <ac:spMk id="11" creationId="{D1A60A0C-2D80-4DEF-B3B6-CE8C4FE8C6D9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1:44.626" v="14" actId="14100"/>
          <ac:spMkLst>
            <pc:docMk/>
            <pc:sldMk cId="1362584890" sldId="443"/>
            <ac:spMk id="12" creationId="{5DDE6EFC-5074-458C-8659-0BC653279154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1:53.642" v="16" actId="14100"/>
          <ac:spMkLst>
            <pc:docMk/>
            <pc:sldMk cId="1362584890" sldId="443"/>
            <ac:spMk id="13" creationId="{0775D1FB-669C-42B4-B1F6-C29ABA213B95}"/>
          </ac:spMkLst>
        </pc:spChg>
        <pc:spChg chg="mod">
          <ac:chgData name="Vijetha Arya" userId="S::vijetha.arya@themathcompany.com::d2a87cb4-0299-44c0-bef6-4b4170c06539" providerId="AD" clId="Web-{F6AA87B1-3C91-4B92-AA0C-B249A38F2E5D}" dt="2022-02-15T18:34:50.456" v="23" actId="20577"/>
          <ac:spMkLst>
            <pc:docMk/>
            <pc:sldMk cId="1362584890" sldId="443"/>
            <ac:spMk id="40" creationId="{A52D14D9-4333-4A33-A3DF-EE3AC7D6BE19}"/>
          </ac:spMkLst>
        </pc:spChg>
        <pc:grpChg chg="mod">
          <ac:chgData name="Vijetha Arya" userId="S::vijetha.arya@themathcompany.com::d2a87cb4-0299-44c0-bef6-4b4170c06539" providerId="AD" clId="Web-{F6AA87B1-3C91-4B92-AA0C-B249A38F2E5D}" dt="2022-02-15T18:31:08.798" v="7" actId="1076"/>
          <ac:grpSpMkLst>
            <pc:docMk/>
            <pc:sldMk cId="1362584890" sldId="443"/>
            <ac:grpSpMk id="30" creationId="{F1836289-D261-4699-868E-853D4938DBE0}"/>
          </ac:grpSpMkLst>
        </pc:grpChg>
      </pc:sldChg>
    </pc:docChg>
  </pc:docChgLst>
  <pc:docChgLst>
    <pc:chgData name="Akarsh KJ" userId="S::akarsh.kj@themathcompany.com::f3494187-e8bf-4c0b-bb34-2a45a206f9f0" providerId="AD" clId="Web-{9A56C1FD-3096-47B0-8780-EFB47403BA4D}"/>
    <pc:docChg chg="addSld modSld">
      <pc:chgData name="Akarsh KJ" userId="S::akarsh.kj@themathcompany.com::f3494187-e8bf-4c0b-bb34-2a45a206f9f0" providerId="AD" clId="Web-{9A56C1FD-3096-47B0-8780-EFB47403BA4D}" dt="2022-02-10T14:50:46.965" v="7" actId="20577"/>
      <pc:docMkLst>
        <pc:docMk/>
      </pc:docMkLst>
      <pc:sldChg chg="delSp modSp new mod modClrScheme chgLayout">
        <pc:chgData name="Akarsh KJ" userId="S::akarsh.kj@themathcompany.com::f3494187-e8bf-4c0b-bb34-2a45a206f9f0" providerId="AD" clId="Web-{9A56C1FD-3096-47B0-8780-EFB47403BA4D}" dt="2022-02-10T14:50:46.965" v="7" actId="20577"/>
        <pc:sldMkLst>
          <pc:docMk/>
          <pc:sldMk cId="3204860903" sldId="292"/>
        </pc:sldMkLst>
        <pc:spChg chg="mod ord">
          <ac:chgData name="Akarsh KJ" userId="S::akarsh.kj@themathcompany.com::f3494187-e8bf-4c0b-bb34-2a45a206f9f0" providerId="AD" clId="Web-{9A56C1FD-3096-47B0-8780-EFB47403BA4D}" dt="2022-02-10T14:50:46.965" v="7" actId="20577"/>
          <ac:spMkLst>
            <pc:docMk/>
            <pc:sldMk cId="3204860903" sldId="292"/>
            <ac:spMk id="2" creationId="{022FDABD-6FA2-4451-A3F8-0EA1E6BB7477}"/>
          </ac:spMkLst>
        </pc:spChg>
        <pc:spChg chg="del">
          <ac:chgData name="Akarsh KJ" userId="S::akarsh.kj@themathcompany.com::f3494187-e8bf-4c0b-bb34-2a45a206f9f0" providerId="AD" clId="Web-{9A56C1FD-3096-47B0-8780-EFB47403BA4D}" dt="2022-02-10T14:50:36.840" v="1"/>
          <ac:spMkLst>
            <pc:docMk/>
            <pc:sldMk cId="3204860903" sldId="292"/>
            <ac:spMk id="3" creationId="{6B4A79D4-DCC9-4758-8825-AB26B5BD5BAF}"/>
          </ac:spMkLst>
        </pc:spChg>
        <pc:spChg chg="mod ord">
          <ac:chgData name="Akarsh KJ" userId="S::akarsh.kj@themathcompany.com::f3494187-e8bf-4c0b-bb34-2a45a206f9f0" providerId="AD" clId="Web-{9A56C1FD-3096-47B0-8780-EFB47403BA4D}" dt="2022-02-10T14:50:36.840" v="1"/>
          <ac:spMkLst>
            <pc:docMk/>
            <pc:sldMk cId="3204860903" sldId="292"/>
            <ac:spMk id="4" creationId="{035F1761-6632-48B7-B0CF-DA6F898CC216}"/>
          </ac:spMkLst>
        </pc:spChg>
        <pc:spChg chg="mod ord">
          <ac:chgData name="Akarsh KJ" userId="S::akarsh.kj@themathcompany.com::f3494187-e8bf-4c0b-bb34-2a45a206f9f0" providerId="AD" clId="Web-{9A56C1FD-3096-47B0-8780-EFB47403BA4D}" dt="2022-02-10T14:50:36.840" v="1"/>
          <ac:spMkLst>
            <pc:docMk/>
            <pc:sldMk cId="3204860903" sldId="292"/>
            <ac:spMk id="5" creationId="{1DB8EC64-CE71-4A60-A608-86FC8889045D}"/>
          </ac:spMkLst>
        </pc:spChg>
      </pc:sldChg>
    </pc:docChg>
  </pc:docChgLst>
  <pc:docChgLst>
    <pc:chgData name="Vijetha Arya" userId="S::vijetha.arya@themathcompany.com::d2a87cb4-0299-44c0-bef6-4b4170c06539" providerId="AD" clId="Web-{5AF98775-1EEE-43AE-8BE8-FE9CF519AAEC}"/>
    <pc:docChg chg="delSld modSld">
      <pc:chgData name="Vijetha Arya" userId="S::vijetha.arya@themathcompany.com::d2a87cb4-0299-44c0-bef6-4b4170c06539" providerId="AD" clId="Web-{5AF98775-1EEE-43AE-8BE8-FE9CF519AAEC}" dt="2022-02-15T14:14:08.047" v="24"/>
      <pc:docMkLst>
        <pc:docMk/>
      </pc:docMkLst>
      <pc:sldChg chg="addSp delSp modSp del">
        <pc:chgData name="Vijetha Arya" userId="S::vijetha.arya@themathcompany.com::d2a87cb4-0299-44c0-bef6-4b4170c06539" providerId="AD" clId="Web-{5AF98775-1EEE-43AE-8BE8-FE9CF519AAEC}" dt="2022-02-15T14:14:08.047" v="24"/>
        <pc:sldMkLst>
          <pc:docMk/>
          <pc:sldMk cId="3545778850" sldId="297"/>
        </pc:sldMkLst>
        <pc:spChg chg="add del mod">
          <ac:chgData name="Vijetha Arya" userId="S::vijetha.arya@themathcompany.com::d2a87cb4-0299-44c0-bef6-4b4170c06539" providerId="AD" clId="Web-{5AF98775-1EEE-43AE-8BE8-FE9CF519AAEC}" dt="2022-02-15T14:13:05.890" v="7"/>
          <ac:spMkLst>
            <pc:docMk/>
            <pc:sldMk cId="3545778850" sldId="297"/>
            <ac:spMk id="8" creationId="{70603684-808C-4A4C-95AE-D2E0DDF0295F}"/>
          </ac:spMkLst>
        </pc:spChg>
        <pc:spChg chg="mod">
          <ac:chgData name="Vijetha Arya" userId="S::vijetha.arya@themathcompany.com::d2a87cb4-0299-44c0-bef6-4b4170c06539" providerId="AD" clId="Web-{5AF98775-1EEE-43AE-8BE8-FE9CF519AAEC}" dt="2022-02-15T14:13:47.469" v="21" actId="20577"/>
          <ac:spMkLst>
            <pc:docMk/>
            <pc:sldMk cId="3545778850" sldId="297"/>
            <ac:spMk id="11" creationId="{3FF610CD-7D1A-488E-A048-15DECFA9488D}"/>
          </ac:spMkLst>
        </pc:spChg>
        <pc:spChg chg="add mod">
          <ac:chgData name="Vijetha Arya" userId="S::vijetha.arya@themathcompany.com::d2a87cb4-0299-44c0-bef6-4b4170c06539" providerId="AD" clId="Web-{5AF98775-1EEE-43AE-8BE8-FE9CF519AAEC}" dt="2022-02-15T14:13:57.656" v="23" actId="14100"/>
          <ac:spMkLst>
            <pc:docMk/>
            <pc:sldMk cId="3545778850" sldId="297"/>
            <ac:spMk id="12" creationId="{430FCD2E-2D6F-44C4-B1AD-16F9256B613F}"/>
          </ac:spMkLst>
        </pc:spChg>
        <pc:picChg chg="add del mod">
          <ac:chgData name="Vijetha Arya" userId="S::vijetha.arya@themathcompany.com::d2a87cb4-0299-44c0-bef6-4b4170c06539" providerId="AD" clId="Web-{5AF98775-1EEE-43AE-8BE8-FE9CF519AAEC}" dt="2022-02-15T14:12:19.593" v="2"/>
          <ac:picMkLst>
            <pc:docMk/>
            <pc:sldMk cId="3545778850" sldId="297"/>
            <ac:picMk id="2" creationId="{48D02B38-A686-45FB-81A8-CC5AC91076F6}"/>
          </ac:picMkLst>
        </pc:picChg>
        <pc:picChg chg="add mod">
          <ac:chgData name="Vijetha Arya" userId="S::vijetha.arya@themathcompany.com::d2a87cb4-0299-44c0-bef6-4b4170c06539" providerId="AD" clId="Web-{5AF98775-1EEE-43AE-8BE8-FE9CF519AAEC}" dt="2022-02-15T14:13:36.062" v="13" actId="14100"/>
          <ac:picMkLst>
            <pc:docMk/>
            <pc:sldMk cId="3545778850" sldId="297"/>
            <ac:picMk id="3" creationId="{F4D271BC-83B1-4BBB-BFCC-C0FCF09F985C}"/>
          </ac:picMkLst>
        </pc:picChg>
        <pc:picChg chg="del mod">
          <ac:chgData name="Vijetha Arya" userId="S::vijetha.arya@themathcompany.com::d2a87cb4-0299-44c0-bef6-4b4170c06539" providerId="AD" clId="Web-{5AF98775-1EEE-43AE-8BE8-FE9CF519AAEC}" dt="2022-02-15T14:12:52.249" v="6"/>
          <ac:picMkLst>
            <pc:docMk/>
            <pc:sldMk cId="3545778850" sldId="297"/>
            <ac:picMk id="6" creationId="{09201E18-9F16-447B-8C34-DC8DAF706ABD}"/>
          </ac:picMkLst>
        </pc:picChg>
        <pc:picChg chg="add del mod ord">
          <ac:chgData name="Vijetha Arya" userId="S::vijetha.arya@themathcompany.com::d2a87cb4-0299-44c0-bef6-4b4170c06539" providerId="AD" clId="Web-{5AF98775-1EEE-43AE-8BE8-FE9CF519AAEC}" dt="2022-02-15T14:13:17.484" v="9"/>
          <ac:picMkLst>
            <pc:docMk/>
            <pc:sldMk cId="3545778850" sldId="297"/>
            <ac:picMk id="9" creationId="{ABDEF80C-02BC-4A27-9C75-D656489FB3EA}"/>
          </ac:picMkLst>
        </pc:picChg>
      </pc:sldChg>
    </pc:docChg>
  </pc:docChgLst>
  <pc:docChgLst>
    <pc:chgData name="Pulagam Teja" userId="S::pulagam.teja@themathcompany.com::c0cbacc7-5711-4012-8ada-aa1d4063f889" providerId="AD" clId="Web-{BEEAA474-1C3D-4DDE-8C29-014B70DC5138}"/>
    <pc:docChg chg="modSld">
      <pc:chgData name="Pulagam Teja" userId="S::pulagam.teja@themathcompany.com::c0cbacc7-5711-4012-8ada-aa1d4063f889" providerId="AD" clId="Web-{BEEAA474-1C3D-4DDE-8C29-014B70DC5138}" dt="2022-02-16T04:24:00.490" v="31" actId="20577"/>
      <pc:docMkLst>
        <pc:docMk/>
      </pc:docMkLst>
      <pc:sldChg chg="modSp">
        <pc:chgData name="Pulagam Teja" userId="S::pulagam.teja@themathcompany.com::c0cbacc7-5711-4012-8ada-aa1d4063f889" providerId="AD" clId="Web-{BEEAA474-1C3D-4DDE-8C29-014B70DC5138}" dt="2022-02-16T04:24:00.490" v="31" actId="20577"/>
        <pc:sldMkLst>
          <pc:docMk/>
          <pc:sldMk cId="2228051992" sldId="262"/>
        </pc:sldMkLst>
        <pc:spChg chg="mod">
          <ac:chgData name="Pulagam Teja" userId="S::pulagam.teja@themathcompany.com::c0cbacc7-5711-4012-8ada-aa1d4063f889" providerId="AD" clId="Web-{BEEAA474-1C3D-4DDE-8C29-014B70DC5138}" dt="2022-02-16T04:24:00.490" v="31" actId="20577"/>
          <ac:spMkLst>
            <pc:docMk/>
            <pc:sldMk cId="2228051992" sldId="262"/>
            <ac:spMk id="2" creationId="{6427E5A7-DE93-4A7E-9C7A-0FF8002F3ECE}"/>
          </ac:spMkLst>
        </pc:spChg>
      </pc:sldChg>
    </pc:docChg>
  </pc:docChgLst>
  <pc:docChgLst>
    <pc:chgData name="Vijetha Arya" userId="S::vijetha.arya@themathcompany.com::d2a87cb4-0299-44c0-bef6-4b4170c06539" providerId="AD" clId="Web-{E566EF0B-BA53-43C1-94F9-EF079D2F9F3C}"/>
    <pc:docChg chg="addSld delSld modSld">
      <pc:chgData name="Vijetha Arya" userId="S::vijetha.arya@themathcompany.com::d2a87cb4-0299-44c0-bef6-4b4170c06539" providerId="AD" clId="Web-{E566EF0B-BA53-43C1-94F9-EF079D2F9F3C}" dt="2022-02-10T13:24:42.926" v="117"/>
      <pc:docMkLst>
        <pc:docMk/>
      </pc:docMkLst>
      <pc:sldChg chg="addSp delSp modSp new del mod modClrScheme chgLayout">
        <pc:chgData name="Vijetha Arya" userId="S::vijetha.arya@themathcompany.com::d2a87cb4-0299-44c0-bef6-4b4170c06539" providerId="AD" clId="Web-{E566EF0B-BA53-43C1-94F9-EF079D2F9F3C}" dt="2022-02-10T13:24:42.926" v="117"/>
        <pc:sldMkLst>
          <pc:docMk/>
          <pc:sldMk cId="3751945636" sldId="261"/>
        </pc:sldMkLst>
        <pc:spChg chg="mod ord">
          <ac:chgData name="Vijetha Arya" userId="S::vijetha.arya@themathcompany.com::d2a87cb4-0299-44c0-bef6-4b4170c06539" providerId="AD" clId="Web-{E566EF0B-BA53-43C1-94F9-EF079D2F9F3C}" dt="2022-02-10T13:19:23.812" v="4"/>
          <ac:spMkLst>
            <pc:docMk/>
            <pc:sldMk cId="3751945636" sldId="261"/>
            <ac:spMk id="2" creationId="{079BE3F3-4E67-49AA-AC0E-5BD5AA4B6323}"/>
          </ac:spMkLst>
        </pc:spChg>
        <pc:spChg chg="add del">
          <ac:chgData name="Vijetha Arya" userId="S::vijetha.arya@themathcompany.com::d2a87cb4-0299-44c0-bef6-4b4170c06539" providerId="AD" clId="Web-{E566EF0B-BA53-43C1-94F9-EF079D2F9F3C}" dt="2022-02-10T13:19:08.531" v="3"/>
          <ac:spMkLst>
            <pc:docMk/>
            <pc:sldMk cId="3751945636" sldId="261"/>
            <ac:spMk id="3" creationId="{970BC705-B7BB-4EB9-B9D4-917D1C515A17}"/>
          </ac:spMkLst>
        </pc:spChg>
        <pc:spChg chg="mod ord">
          <ac:chgData name="Vijetha Arya" userId="S::vijetha.arya@themathcompany.com::d2a87cb4-0299-44c0-bef6-4b4170c06539" providerId="AD" clId="Web-{E566EF0B-BA53-43C1-94F9-EF079D2F9F3C}" dt="2022-02-10T13:19:23.812" v="4"/>
          <ac:spMkLst>
            <pc:docMk/>
            <pc:sldMk cId="3751945636" sldId="261"/>
            <ac:spMk id="4" creationId="{8AF3ED56-849B-43DD-8DD9-15443C6EE529}"/>
          </ac:spMkLst>
        </pc:spChg>
        <pc:spChg chg="mod ord">
          <ac:chgData name="Vijetha Arya" userId="S::vijetha.arya@themathcompany.com::d2a87cb4-0299-44c0-bef6-4b4170c06539" providerId="AD" clId="Web-{E566EF0B-BA53-43C1-94F9-EF079D2F9F3C}" dt="2022-02-10T13:19:23.812" v="4"/>
          <ac:spMkLst>
            <pc:docMk/>
            <pc:sldMk cId="3751945636" sldId="261"/>
            <ac:spMk id="5" creationId="{3CBF19A6-B806-4B03-ACA7-A7382F16BD24}"/>
          </ac:spMkLst>
        </pc:spChg>
        <pc:spChg chg="add mod ord">
          <ac:chgData name="Vijetha Arya" userId="S::vijetha.arya@themathcompany.com::d2a87cb4-0299-44c0-bef6-4b4170c06539" providerId="AD" clId="Web-{E566EF0B-BA53-43C1-94F9-EF079D2F9F3C}" dt="2022-02-10T13:19:23.812" v="4"/>
          <ac:spMkLst>
            <pc:docMk/>
            <pc:sldMk cId="3751945636" sldId="261"/>
            <ac:spMk id="20" creationId="{676F1F4D-D714-4BCC-8807-AD1B383352D5}"/>
          </ac:spMkLst>
        </pc:spChg>
        <pc:graphicFrameChg chg="add del mod ord modGraphic">
          <ac:chgData name="Vijetha Arya" userId="S::vijetha.arya@themathcompany.com::d2a87cb4-0299-44c0-bef6-4b4170c06539" providerId="AD" clId="Web-{E566EF0B-BA53-43C1-94F9-EF079D2F9F3C}" dt="2022-02-10T13:19:00.109" v="2"/>
          <ac:graphicFrameMkLst>
            <pc:docMk/>
            <pc:sldMk cId="3751945636" sldId="261"/>
            <ac:graphicFrameMk id="6" creationId="{F84AC7DD-7784-451C-AA8C-2BF3DB6B3029}"/>
          </ac:graphicFrameMkLst>
        </pc:graphicFrameChg>
        <pc:graphicFrameChg chg="add mod ord modGraphic">
          <ac:chgData name="Vijetha Arya" userId="S::vijetha.arya@themathcompany.com::d2a87cb4-0299-44c0-bef6-4b4170c06539" providerId="AD" clId="Web-{E566EF0B-BA53-43C1-94F9-EF079D2F9F3C}" dt="2022-02-10T13:24:33.316" v="116" actId="20577"/>
          <ac:graphicFrameMkLst>
            <pc:docMk/>
            <pc:sldMk cId="3751945636" sldId="261"/>
            <ac:graphicFrameMk id="13" creationId="{C83D4F5C-2878-4239-9A84-E16ACD5E746A}"/>
          </ac:graphicFrameMkLst>
        </pc:graphicFrameChg>
      </pc:sldChg>
    </pc:docChg>
  </pc:docChgLst>
  <pc:docChgLst>
    <pc:chgData name="Chandan MR" userId="cdb22230-4ccc-497c-96b8-718f92487ff9" providerId="ADAL" clId="{1E7387FD-208A-4DC6-AA17-D5FD1CC04B84}"/>
    <pc:docChg chg="undo custSel addSld delSld modSld sldOrd">
      <pc:chgData name="Chandan MR" userId="cdb22230-4ccc-497c-96b8-718f92487ff9" providerId="ADAL" clId="{1E7387FD-208A-4DC6-AA17-D5FD1CC04B84}" dt="2022-02-19T11:53:11.499" v="560"/>
      <pc:docMkLst>
        <pc:docMk/>
      </pc:docMkLst>
      <pc:sldChg chg="ord">
        <pc:chgData name="Chandan MR" userId="cdb22230-4ccc-497c-96b8-718f92487ff9" providerId="ADAL" clId="{1E7387FD-208A-4DC6-AA17-D5FD1CC04B84}" dt="2022-02-10T13:56:31.731" v="302" actId="20578"/>
        <pc:sldMkLst>
          <pc:docMk/>
          <pc:sldMk cId="1594247474" sldId="260"/>
        </pc:sldMkLst>
      </pc:sldChg>
      <pc:sldChg chg="modSp mod">
        <pc:chgData name="Chandan MR" userId="cdb22230-4ccc-497c-96b8-718f92487ff9" providerId="ADAL" clId="{1E7387FD-208A-4DC6-AA17-D5FD1CC04B84}" dt="2022-02-10T14:28:04.862" v="427" actId="1957"/>
        <pc:sldMkLst>
          <pc:docMk/>
          <pc:sldMk cId="524888832" sldId="263"/>
        </pc:sldMkLst>
        <pc:graphicFrameChg chg="mod">
          <ac:chgData name="Chandan MR" userId="cdb22230-4ccc-497c-96b8-718f92487ff9" providerId="ADAL" clId="{1E7387FD-208A-4DC6-AA17-D5FD1CC04B84}" dt="2022-02-10T14:28:04.862" v="427" actId="1957"/>
          <ac:graphicFrameMkLst>
            <pc:docMk/>
            <pc:sldMk cId="524888832" sldId="263"/>
            <ac:graphicFrameMk id="8" creationId="{FEEB1CB5-E169-4A14-B586-EA75FD09C89F}"/>
          </ac:graphicFrameMkLst>
        </pc:graphicFrameChg>
      </pc:sldChg>
      <pc:sldChg chg="add del ord">
        <pc:chgData name="Chandan MR" userId="cdb22230-4ccc-497c-96b8-718f92487ff9" providerId="ADAL" clId="{1E7387FD-208A-4DC6-AA17-D5FD1CC04B84}" dt="2022-02-10T14:51:05.227" v="433" actId="47"/>
        <pc:sldMkLst>
          <pc:docMk/>
          <pc:sldMk cId="972551013" sldId="265"/>
        </pc:sldMkLst>
      </pc:sldChg>
      <pc:sldChg chg="new del">
        <pc:chgData name="Chandan MR" userId="cdb22230-4ccc-497c-96b8-718f92487ff9" providerId="ADAL" clId="{1E7387FD-208A-4DC6-AA17-D5FD1CC04B84}" dt="2022-02-10T13:44:56.985" v="2" actId="47"/>
        <pc:sldMkLst>
          <pc:docMk/>
          <pc:sldMk cId="3112407714" sldId="265"/>
        </pc:sldMkLst>
      </pc:sldChg>
      <pc:sldChg chg="add">
        <pc:chgData name="Chandan MR" userId="cdb22230-4ccc-497c-96b8-718f92487ff9" providerId="ADAL" clId="{1E7387FD-208A-4DC6-AA17-D5FD1CC04B84}" dt="2022-02-10T13:44:48.056" v="1"/>
        <pc:sldMkLst>
          <pc:docMk/>
          <pc:sldMk cId="64630667" sldId="266"/>
        </pc:sldMkLst>
      </pc:sldChg>
      <pc:sldChg chg="add">
        <pc:chgData name="Chandan MR" userId="cdb22230-4ccc-497c-96b8-718f92487ff9" providerId="ADAL" clId="{1E7387FD-208A-4DC6-AA17-D5FD1CC04B84}" dt="2022-02-10T13:46:54.809" v="8"/>
        <pc:sldMkLst>
          <pc:docMk/>
          <pc:sldMk cId="1890480205" sldId="268"/>
        </pc:sldMkLst>
      </pc:sldChg>
      <pc:sldChg chg="add">
        <pc:chgData name="Chandan MR" userId="cdb22230-4ccc-497c-96b8-718f92487ff9" providerId="ADAL" clId="{1E7387FD-208A-4DC6-AA17-D5FD1CC04B84}" dt="2022-02-10T13:47:15.481" v="9"/>
        <pc:sldMkLst>
          <pc:docMk/>
          <pc:sldMk cId="827780100" sldId="269"/>
        </pc:sldMkLst>
      </pc:sldChg>
      <pc:sldChg chg="modSp add mod">
        <pc:chgData name="Chandan MR" userId="cdb22230-4ccc-497c-96b8-718f92487ff9" providerId="ADAL" clId="{1E7387FD-208A-4DC6-AA17-D5FD1CC04B84}" dt="2022-02-14T17:22:40.329" v="556" actId="20577"/>
        <pc:sldMkLst>
          <pc:docMk/>
          <pc:sldMk cId="335472942" sldId="270"/>
        </pc:sldMkLst>
        <pc:spChg chg="mod">
          <ac:chgData name="Chandan MR" userId="cdb22230-4ccc-497c-96b8-718f92487ff9" providerId="ADAL" clId="{1E7387FD-208A-4DC6-AA17-D5FD1CC04B84}" dt="2022-02-14T17:22:40.329" v="556" actId="20577"/>
          <ac:spMkLst>
            <pc:docMk/>
            <pc:sldMk cId="335472942" sldId="270"/>
            <ac:spMk id="2" creationId="{936017EF-C9C6-465C-ABFE-C7977147CD95}"/>
          </ac:spMkLst>
        </pc:spChg>
      </pc:sldChg>
      <pc:sldChg chg="add">
        <pc:chgData name="Chandan MR" userId="cdb22230-4ccc-497c-96b8-718f92487ff9" providerId="ADAL" clId="{1E7387FD-208A-4DC6-AA17-D5FD1CC04B84}" dt="2022-02-10T13:45:51.994" v="4"/>
        <pc:sldMkLst>
          <pc:docMk/>
          <pc:sldMk cId="2398297107" sldId="271"/>
        </pc:sldMkLst>
      </pc:sldChg>
      <pc:sldChg chg="add">
        <pc:chgData name="Chandan MR" userId="cdb22230-4ccc-497c-96b8-718f92487ff9" providerId="ADAL" clId="{1E7387FD-208A-4DC6-AA17-D5FD1CC04B84}" dt="2022-02-10T13:46:16.294" v="5"/>
        <pc:sldMkLst>
          <pc:docMk/>
          <pc:sldMk cId="747781739" sldId="272"/>
        </pc:sldMkLst>
      </pc:sldChg>
      <pc:sldChg chg="modSp add mod">
        <pc:chgData name="Chandan MR" userId="cdb22230-4ccc-497c-96b8-718f92487ff9" providerId="ADAL" clId="{1E7387FD-208A-4DC6-AA17-D5FD1CC04B84}" dt="2022-02-19T11:53:11.499" v="560"/>
        <pc:sldMkLst>
          <pc:docMk/>
          <pc:sldMk cId="3451875411" sldId="274"/>
        </pc:sldMkLst>
        <pc:graphicFrameChg chg="mod">
          <ac:chgData name="Chandan MR" userId="cdb22230-4ccc-497c-96b8-718f92487ff9" providerId="ADAL" clId="{1E7387FD-208A-4DC6-AA17-D5FD1CC04B84}" dt="2022-02-19T11:53:11.499" v="560"/>
          <ac:graphicFrameMkLst>
            <pc:docMk/>
            <pc:sldMk cId="3451875411" sldId="274"/>
            <ac:graphicFrameMk id="7" creationId="{20473CEF-451A-4D1B-8F0C-64BCE8065401}"/>
          </ac:graphicFrameMkLst>
        </pc:graphicFrameChg>
      </pc:sldChg>
      <pc:sldChg chg="modSp add">
        <pc:chgData name="Chandan MR" userId="cdb22230-4ccc-497c-96b8-718f92487ff9" providerId="ADAL" clId="{1E7387FD-208A-4DC6-AA17-D5FD1CC04B84}" dt="2022-02-19T05:01:51.321" v="558"/>
        <pc:sldMkLst>
          <pc:docMk/>
          <pc:sldMk cId="2133040716" sldId="275"/>
        </pc:sldMkLst>
        <pc:graphicFrameChg chg="mod">
          <ac:chgData name="Chandan MR" userId="cdb22230-4ccc-497c-96b8-718f92487ff9" providerId="ADAL" clId="{1E7387FD-208A-4DC6-AA17-D5FD1CC04B84}" dt="2022-02-19T05:01:51.321" v="558"/>
          <ac:graphicFrameMkLst>
            <pc:docMk/>
            <pc:sldMk cId="2133040716" sldId="275"/>
            <ac:graphicFrameMk id="6" creationId="{E7639C69-9D24-4B5A-A013-CB48FD787DEA}"/>
          </ac:graphicFrameMkLst>
        </pc:graphicFrameChg>
      </pc:sldChg>
      <pc:sldChg chg="add">
        <pc:chgData name="Chandan MR" userId="cdb22230-4ccc-497c-96b8-718f92487ff9" providerId="ADAL" clId="{1E7387FD-208A-4DC6-AA17-D5FD1CC04B84}" dt="2022-02-10T13:47:15.481" v="9"/>
        <pc:sldMkLst>
          <pc:docMk/>
          <pc:sldMk cId="2722880167" sldId="276"/>
        </pc:sldMkLst>
      </pc:sldChg>
      <pc:sldChg chg="add mod">
        <pc:chgData name="Chandan MR" userId="cdb22230-4ccc-497c-96b8-718f92487ff9" providerId="ADAL" clId="{1E7387FD-208A-4DC6-AA17-D5FD1CC04B84}" dt="2022-02-10T14:22:27.992" v="422" actId="27918"/>
        <pc:sldMkLst>
          <pc:docMk/>
          <pc:sldMk cId="624896658" sldId="277"/>
        </pc:sldMkLst>
      </pc:sldChg>
      <pc:sldChg chg="del">
        <pc:chgData name="Chandan MR" userId="cdb22230-4ccc-497c-96b8-718f92487ff9" providerId="ADAL" clId="{1E7387FD-208A-4DC6-AA17-D5FD1CC04B84}" dt="2022-02-10T13:50:12.478" v="10" actId="47"/>
        <pc:sldMkLst>
          <pc:docMk/>
          <pc:sldMk cId="852356115" sldId="278"/>
        </pc:sldMkLst>
      </pc:sldChg>
      <pc:sldChg chg="modSp modCm">
        <pc:chgData name="Chandan MR" userId="cdb22230-4ccc-497c-96b8-718f92487ff9" providerId="ADAL" clId="{1E7387FD-208A-4DC6-AA17-D5FD1CC04B84}" dt="2022-02-17T09:07:21.643" v="557" actId="2056"/>
        <pc:sldMkLst>
          <pc:docMk/>
          <pc:sldMk cId="3553890546" sldId="280"/>
        </pc:sldMkLst>
        <pc:picChg chg="mod">
          <ac:chgData name="Chandan MR" userId="cdb22230-4ccc-497c-96b8-718f92487ff9" providerId="ADAL" clId="{1E7387FD-208A-4DC6-AA17-D5FD1CC04B84}" dt="2022-02-10T14:02:23.443" v="420" actId="1036"/>
          <ac:picMkLst>
            <pc:docMk/>
            <pc:sldMk cId="3553890546" sldId="280"/>
            <ac:picMk id="2050" creationId="{2744A940-4EAB-4E79-8609-5ACE26AD2331}"/>
          </ac:picMkLst>
        </pc:picChg>
      </pc:sldChg>
      <pc:sldChg chg="modSp new mod">
        <pc:chgData name="Chandan MR" userId="cdb22230-4ccc-497c-96b8-718f92487ff9" providerId="ADAL" clId="{1E7387FD-208A-4DC6-AA17-D5FD1CC04B84}" dt="2022-02-10T13:50:26.267" v="18" actId="20577"/>
        <pc:sldMkLst>
          <pc:docMk/>
          <pc:sldMk cId="2802358231" sldId="284"/>
        </pc:sldMkLst>
        <pc:spChg chg="mod">
          <ac:chgData name="Chandan MR" userId="cdb22230-4ccc-497c-96b8-718f92487ff9" providerId="ADAL" clId="{1E7387FD-208A-4DC6-AA17-D5FD1CC04B84}" dt="2022-02-10T13:50:26.267" v="18" actId="20577"/>
          <ac:spMkLst>
            <pc:docMk/>
            <pc:sldMk cId="2802358231" sldId="284"/>
            <ac:spMk id="2" creationId="{35B27371-AD51-408C-9FC3-6D3397A6AF6D}"/>
          </ac:spMkLst>
        </pc:spChg>
      </pc:sldChg>
      <pc:sldChg chg="modSp new mod">
        <pc:chgData name="Chandan MR" userId="cdb22230-4ccc-497c-96b8-718f92487ff9" providerId="ADAL" clId="{1E7387FD-208A-4DC6-AA17-D5FD1CC04B84}" dt="2022-02-10T14:24:21.793" v="423" actId="20577"/>
        <pc:sldMkLst>
          <pc:docMk/>
          <pc:sldMk cId="1590981681" sldId="285"/>
        </pc:sldMkLst>
        <pc:spChg chg="mod">
          <ac:chgData name="Chandan MR" userId="cdb22230-4ccc-497c-96b8-718f92487ff9" providerId="ADAL" clId="{1E7387FD-208A-4DC6-AA17-D5FD1CC04B84}" dt="2022-02-10T14:24:21.793" v="423" actId="20577"/>
          <ac:spMkLst>
            <pc:docMk/>
            <pc:sldMk cId="1590981681" sldId="285"/>
            <ac:spMk id="2" creationId="{F3D21D1C-E8EB-446E-B25F-91DDB835DCFE}"/>
          </ac:spMkLst>
        </pc:spChg>
        <pc:spChg chg="mod">
          <ac:chgData name="Chandan MR" userId="cdb22230-4ccc-497c-96b8-718f92487ff9" providerId="ADAL" clId="{1E7387FD-208A-4DC6-AA17-D5FD1CC04B84}" dt="2022-02-10T13:54:57.154" v="279" actId="20577"/>
          <ac:spMkLst>
            <pc:docMk/>
            <pc:sldMk cId="1590981681" sldId="285"/>
            <ac:spMk id="3" creationId="{D2BCF38F-DEDC-47CD-A9E3-03213134F373}"/>
          </ac:spMkLst>
        </pc:spChg>
      </pc:sldChg>
      <pc:sldChg chg="modSp new add del mod">
        <pc:chgData name="Chandan MR" userId="cdb22230-4ccc-497c-96b8-718f92487ff9" providerId="ADAL" clId="{1E7387FD-208A-4DC6-AA17-D5FD1CC04B84}" dt="2022-02-10T13:55:31.983" v="299" actId="20577"/>
        <pc:sldMkLst>
          <pc:docMk/>
          <pc:sldMk cId="2130072570" sldId="286"/>
        </pc:sldMkLst>
        <pc:spChg chg="mod">
          <ac:chgData name="Chandan MR" userId="cdb22230-4ccc-497c-96b8-718f92487ff9" providerId="ADAL" clId="{1E7387FD-208A-4DC6-AA17-D5FD1CC04B84}" dt="2022-02-10T13:55:31.983" v="299" actId="20577"/>
          <ac:spMkLst>
            <pc:docMk/>
            <pc:sldMk cId="2130072570" sldId="286"/>
            <ac:spMk id="2" creationId="{063F5FDD-97A7-4E46-9FCA-0E214CEDB8F2}"/>
          </ac:spMkLst>
        </pc:spChg>
      </pc:sldChg>
      <pc:sldChg chg="modSp new mod">
        <pc:chgData name="Chandan MR" userId="cdb22230-4ccc-497c-96b8-718f92487ff9" providerId="ADAL" clId="{1E7387FD-208A-4DC6-AA17-D5FD1CC04B84}" dt="2022-02-10T13:56:57.796" v="320" actId="20577"/>
        <pc:sldMkLst>
          <pc:docMk/>
          <pc:sldMk cId="3778150037" sldId="287"/>
        </pc:sldMkLst>
        <pc:spChg chg="mod">
          <ac:chgData name="Chandan MR" userId="cdb22230-4ccc-497c-96b8-718f92487ff9" providerId="ADAL" clId="{1E7387FD-208A-4DC6-AA17-D5FD1CC04B84}" dt="2022-02-10T13:56:57.796" v="320" actId="20577"/>
          <ac:spMkLst>
            <pc:docMk/>
            <pc:sldMk cId="3778150037" sldId="287"/>
            <ac:spMk id="2" creationId="{258D5BE8-2CC3-4472-B9FE-5DAA3F01B7C7}"/>
          </ac:spMkLst>
        </pc:spChg>
      </pc:sldChg>
      <pc:sldChg chg="modSp new mod">
        <pc:chgData name="Chandan MR" userId="cdb22230-4ccc-497c-96b8-718f92487ff9" providerId="ADAL" clId="{1E7387FD-208A-4DC6-AA17-D5FD1CC04B84}" dt="2022-02-10T13:57:36.478" v="337" actId="20577"/>
        <pc:sldMkLst>
          <pc:docMk/>
          <pc:sldMk cId="3642589104" sldId="288"/>
        </pc:sldMkLst>
        <pc:spChg chg="mod">
          <ac:chgData name="Chandan MR" userId="cdb22230-4ccc-497c-96b8-718f92487ff9" providerId="ADAL" clId="{1E7387FD-208A-4DC6-AA17-D5FD1CC04B84}" dt="2022-02-10T13:57:36.478" v="337" actId="20577"/>
          <ac:spMkLst>
            <pc:docMk/>
            <pc:sldMk cId="3642589104" sldId="288"/>
            <ac:spMk id="2" creationId="{77F19304-B1C8-4848-80E1-00C55A561ED7}"/>
          </ac:spMkLst>
        </pc:spChg>
      </pc:sldChg>
      <pc:sldChg chg="modSp new mod">
        <pc:chgData name="Chandan MR" userId="cdb22230-4ccc-497c-96b8-718f92487ff9" providerId="ADAL" clId="{1E7387FD-208A-4DC6-AA17-D5FD1CC04B84}" dt="2022-02-10T13:57:58.991" v="361" actId="20577"/>
        <pc:sldMkLst>
          <pc:docMk/>
          <pc:sldMk cId="1527903177" sldId="289"/>
        </pc:sldMkLst>
        <pc:spChg chg="mod">
          <ac:chgData name="Chandan MR" userId="cdb22230-4ccc-497c-96b8-718f92487ff9" providerId="ADAL" clId="{1E7387FD-208A-4DC6-AA17-D5FD1CC04B84}" dt="2022-02-10T13:57:58.991" v="361" actId="20577"/>
          <ac:spMkLst>
            <pc:docMk/>
            <pc:sldMk cId="1527903177" sldId="289"/>
            <ac:spMk id="2" creationId="{DADB1928-3E81-47DB-A6C9-F0DB3F3307F3}"/>
          </ac:spMkLst>
        </pc:spChg>
      </pc:sldChg>
      <pc:sldChg chg="modSp new mod">
        <pc:chgData name="Chandan MR" userId="cdb22230-4ccc-497c-96b8-718f92487ff9" providerId="ADAL" clId="{1E7387FD-208A-4DC6-AA17-D5FD1CC04B84}" dt="2022-02-10T13:59:40.333" v="419" actId="20577"/>
        <pc:sldMkLst>
          <pc:docMk/>
          <pc:sldMk cId="2135779347" sldId="290"/>
        </pc:sldMkLst>
        <pc:spChg chg="mod">
          <ac:chgData name="Chandan MR" userId="cdb22230-4ccc-497c-96b8-718f92487ff9" providerId="ADAL" clId="{1E7387FD-208A-4DC6-AA17-D5FD1CC04B84}" dt="2022-02-10T13:59:40.333" v="419" actId="20577"/>
          <ac:spMkLst>
            <pc:docMk/>
            <pc:sldMk cId="2135779347" sldId="290"/>
            <ac:spMk id="2" creationId="{78DC3431-BBE2-4116-9E20-F6A3E384F6FC}"/>
          </ac:spMkLst>
        </pc:spChg>
      </pc:sldChg>
      <pc:sldChg chg="add del">
        <pc:chgData name="Chandan MR" userId="cdb22230-4ccc-497c-96b8-718f92487ff9" providerId="ADAL" clId="{1E7387FD-208A-4DC6-AA17-D5FD1CC04B84}" dt="2022-02-10T14:52:47.503" v="456" actId="47"/>
        <pc:sldMkLst>
          <pc:docMk/>
          <pc:sldMk cId="2031358337" sldId="293"/>
        </pc:sldMkLst>
      </pc:sldChg>
      <pc:sldChg chg="addSp delSp modSp new add del mod">
        <pc:chgData name="Chandan MR" userId="cdb22230-4ccc-497c-96b8-718f92487ff9" providerId="ADAL" clId="{1E7387FD-208A-4DC6-AA17-D5FD1CC04B84}" dt="2022-02-10T14:52:06.522" v="453" actId="478"/>
        <pc:sldMkLst>
          <pc:docMk/>
          <pc:sldMk cId="864694508" sldId="294"/>
        </pc:sldMkLst>
        <pc:spChg chg="mod">
          <ac:chgData name="Chandan MR" userId="cdb22230-4ccc-497c-96b8-718f92487ff9" providerId="ADAL" clId="{1E7387FD-208A-4DC6-AA17-D5FD1CC04B84}" dt="2022-02-10T14:51:49.995" v="450" actId="20577"/>
          <ac:spMkLst>
            <pc:docMk/>
            <pc:sldMk cId="864694508" sldId="294"/>
            <ac:spMk id="2" creationId="{29721A4A-8FDA-474C-AA02-E4EB08E04483}"/>
          </ac:spMkLst>
        </pc:spChg>
        <pc:spChg chg="del">
          <ac:chgData name="Chandan MR" userId="cdb22230-4ccc-497c-96b8-718f92487ff9" providerId="ADAL" clId="{1E7387FD-208A-4DC6-AA17-D5FD1CC04B84}" dt="2022-02-10T14:52:06.522" v="453" actId="478"/>
          <ac:spMkLst>
            <pc:docMk/>
            <pc:sldMk cId="864694508" sldId="294"/>
            <ac:spMk id="3" creationId="{789C30CA-9473-43DB-A3C1-4E812DF7EEA2}"/>
          </ac:spMkLst>
        </pc:spChg>
        <pc:spChg chg="add mod">
          <ac:chgData name="Chandan MR" userId="cdb22230-4ccc-497c-96b8-718f92487ff9" providerId="ADAL" clId="{1E7387FD-208A-4DC6-AA17-D5FD1CC04B84}" dt="2022-02-10T14:51:33.064" v="442"/>
          <ac:spMkLst>
            <pc:docMk/>
            <pc:sldMk cId="864694508" sldId="294"/>
            <ac:spMk id="6" creationId="{4611A8DD-4F26-406C-AD6C-4AD679487C95}"/>
          </ac:spMkLst>
        </pc:spChg>
        <pc:spChg chg="add mod">
          <ac:chgData name="Chandan MR" userId="cdb22230-4ccc-497c-96b8-718f92487ff9" providerId="ADAL" clId="{1E7387FD-208A-4DC6-AA17-D5FD1CC04B84}" dt="2022-02-10T14:51:33.064" v="442"/>
          <ac:spMkLst>
            <pc:docMk/>
            <pc:sldMk cId="864694508" sldId="294"/>
            <ac:spMk id="7" creationId="{975E03AA-859A-473B-9A5E-A541D4CB37CB}"/>
          </ac:spMkLst>
        </pc:spChg>
        <pc:graphicFrameChg chg="add mod">
          <ac:chgData name="Chandan MR" userId="cdb22230-4ccc-497c-96b8-718f92487ff9" providerId="ADAL" clId="{1E7387FD-208A-4DC6-AA17-D5FD1CC04B84}" dt="2022-02-10T14:51:33.064" v="442"/>
          <ac:graphicFrameMkLst>
            <pc:docMk/>
            <pc:sldMk cId="864694508" sldId="294"/>
            <ac:graphicFrameMk id="8" creationId="{28E4C2BE-333B-41BD-B50D-41AAA54F2136}"/>
          </ac:graphicFrameMkLst>
        </pc:graphicFrameChg>
        <pc:graphicFrameChg chg="add mod">
          <ac:chgData name="Chandan MR" userId="cdb22230-4ccc-497c-96b8-718f92487ff9" providerId="ADAL" clId="{1E7387FD-208A-4DC6-AA17-D5FD1CC04B84}" dt="2022-02-10T14:51:33.064" v="442"/>
          <ac:graphicFrameMkLst>
            <pc:docMk/>
            <pc:sldMk cId="864694508" sldId="294"/>
            <ac:graphicFrameMk id="9" creationId="{219FB412-D560-4A06-93A3-410BB6CAC451}"/>
          </ac:graphicFrameMkLst>
        </pc:graphicFrameChg>
      </pc:sldChg>
      <pc:sldChg chg="addSp delSp modSp add del mod">
        <pc:chgData name="Chandan MR" userId="cdb22230-4ccc-497c-96b8-718f92487ff9" providerId="ADAL" clId="{1E7387FD-208A-4DC6-AA17-D5FD1CC04B84}" dt="2022-02-10T14:59:05.341" v="458" actId="47"/>
        <pc:sldMkLst>
          <pc:docMk/>
          <pc:sldMk cId="996368743" sldId="295"/>
        </pc:sldMkLst>
        <pc:spChg chg="del">
          <ac:chgData name="Chandan MR" userId="cdb22230-4ccc-497c-96b8-718f92487ff9" providerId="ADAL" clId="{1E7387FD-208A-4DC6-AA17-D5FD1CC04B84}" dt="2022-02-10T14:51:56.134" v="451" actId="478"/>
          <ac:spMkLst>
            <pc:docMk/>
            <pc:sldMk cId="996368743" sldId="295"/>
            <ac:spMk id="2" creationId="{23CA5412-3D9E-48A4-9A8D-ADE84E9E4F41}"/>
          </ac:spMkLst>
        </pc:spChg>
        <pc:spChg chg="add del mod">
          <ac:chgData name="Chandan MR" userId="cdb22230-4ccc-497c-96b8-718f92487ff9" providerId="ADAL" clId="{1E7387FD-208A-4DC6-AA17-D5FD1CC04B84}" dt="2022-02-10T14:51:58.574" v="452" actId="478"/>
          <ac:spMkLst>
            <pc:docMk/>
            <pc:sldMk cId="996368743" sldId="295"/>
            <ac:spMk id="7" creationId="{BF8B1382-C948-4BE4-B431-6B8878349269}"/>
          </ac:spMkLst>
        </pc:spChg>
      </pc:sldChg>
      <pc:sldChg chg="addSp delSp modSp add mod">
        <pc:chgData name="Chandan MR" userId="cdb22230-4ccc-497c-96b8-718f92487ff9" providerId="ADAL" clId="{1E7387FD-208A-4DC6-AA17-D5FD1CC04B84}" dt="2022-02-10T14:59:12.873" v="460" actId="478"/>
        <pc:sldMkLst>
          <pc:docMk/>
          <pc:sldMk cId="2031358337" sldId="296"/>
        </pc:sldMkLst>
        <pc:spChg chg="del">
          <ac:chgData name="Chandan MR" userId="cdb22230-4ccc-497c-96b8-718f92487ff9" providerId="ADAL" clId="{1E7387FD-208A-4DC6-AA17-D5FD1CC04B84}" dt="2022-02-10T14:59:10.592" v="459" actId="478"/>
          <ac:spMkLst>
            <pc:docMk/>
            <pc:sldMk cId="2031358337" sldId="296"/>
            <ac:spMk id="2" creationId="{23CA5412-3D9E-48A4-9A8D-ADE84E9E4F41}"/>
          </ac:spMkLst>
        </pc:spChg>
        <pc:spChg chg="add del mod">
          <ac:chgData name="Chandan MR" userId="cdb22230-4ccc-497c-96b8-718f92487ff9" providerId="ADAL" clId="{1E7387FD-208A-4DC6-AA17-D5FD1CC04B84}" dt="2022-02-10T14:59:12.873" v="460" actId="478"/>
          <ac:spMkLst>
            <pc:docMk/>
            <pc:sldMk cId="2031358337" sldId="296"/>
            <ac:spMk id="7" creationId="{D4EE353C-12F0-4D52-8F10-A48C8DE376D6}"/>
          </ac:spMkLst>
        </pc:spChg>
      </pc:sldChg>
      <pc:sldChg chg="add del ord">
        <pc:chgData name="Chandan MR" userId="cdb22230-4ccc-497c-96b8-718f92487ff9" providerId="ADAL" clId="{1E7387FD-208A-4DC6-AA17-D5FD1CC04B84}" dt="2022-02-10T14:52:47.503" v="456" actId="47"/>
        <pc:sldMkLst>
          <pc:docMk/>
          <pc:sldMk cId="3855325524" sldId="296"/>
        </pc:sldMkLst>
      </pc:sldChg>
      <pc:sldMasterChg chg="addSldLayout delSldLayout">
        <pc:chgData name="Chandan MR" userId="cdb22230-4ccc-497c-96b8-718f92487ff9" providerId="ADAL" clId="{1E7387FD-208A-4DC6-AA17-D5FD1CC04B84}" dt="2022-02-10T14:52:47.503" v="456" actId="47"/>
        <pc:sldMasterMkLst>
          <pc:docMk/>
          <pc:sldMasterMk cId="600993383" sldId="2147483660"/>
        </pc:sldMasterMkLst>
        <pc:sldLayoutChg chg="del">
          <pc:chgData name="Chandan MR" userId="cdb22230-4ccc-497c-96b8-718f92487ff9" providerId="ADAL" clId="{1E7387FD-208A-4DC6-AA17-D5FD1CC04B84}" dt="2022-02-10T13:44:56.985" v="2" actId="47"/>
          <pc:sldLayoutMkLst>
            <pc:docMk/>
            <pc:sldMasterMk cId="600993383" sldId="2147483660"/>
            <pc:sldLayoutMk cId="2420068582" sldId="2147483673"/>
          </pc:sldLayoutMkLst>
        </pc:sldLayoutChg>
        <pc:sldLayoutChg chg="add del">
          <pc:chgData name="Chandan MR" userId="cdb22230-4ccc-497c-96b8-718f92487ff9" providerId="ADAL" clId="{1E7387FD-208A-4DC6-AA17-D5FD1CC04B84}" dt="2022-02-10T14:52:47.503" v="456" actId="47"/>
          <pc:sldLayoutMkLst>
            <pc:docMk/>
            <pc:sldMasterMk cId="600993383" sldId="2147483660"/>
            <pc:sldLayoutMk cId="1311228546" sldId="2147483679"/>
          </pc:sldLayoutMkLst>
        </pc:sldLayoutChg>
      </pc:sldMasterChg>
    </pc:docChg>
  </pc:docChgLst>
  <pc:docChgLst>
    <pc:chgData name="Vijetha Arya" userId="S::vijetha.arya@themathcompany.com::d2a87cb4-0299-44c0-bef6-4b4170c06539" providerId="AD" clId="Web-{9049E502-9274-453B-A631-4453B97B0DEB}"/>
    <pc:docChg chg="delSld">
      <pc:chgData name="Vijetha Arya" userId="S::vijetha.arya@themathcompany.com::d2a87cb4-0299-44c0-bef6-4b4170c06539" providerId="AD" clId="Web-{9049E502-9274-453B-A631-4453B97B0DEB}" dt="2022-02-14T12:01:17.713" v="0"/>
      <pc:docMkLst>
        <pc:docMk/>
      </pc:docMkLst>
      <pc:sldChg chg="del">
        <pc:chgData name="Vijetha Arya" userId="S::vijetha.arya@themathcompany.com::d2a87cb4-0299-44c0-bef6-4b4170c06539" providerId="AD" clId="Web-{9049E502-9274-453B-A631-4453B97B0DEB}" dt="2022-02-14T12:01:17.713" v="0"/>
        <pc:sldMkLst>
          <pc:docMk/>
          <pc:sldMk cId="3413508007" sldId="299"/>
        </pc:sldMkLst>
      </pc:sldChg>
    </pc:docChg>
  </pc:docChgLst>
  <pc:docChgLst>
    <pc:chgData name="Shyamala Iyer" userId="S::shyamala.iyer@themathcompany.com::a90e9eeb-39b0-446d-bf09-4d7f6f3a5ac9" providerId="AD" clId="Web-{D0A3DBDC-DB8D-250A-8476-6762EDADB06F}"/>
    <pc:docChg chg="addSld delSld modSld addMainMaster">
      <pc:chgData name="Shyamala Iyer" userId="S::shyamala.iyer@themathcompany.com::a90e9eeb-39b0-446d-bf09-4d7f6f3a5ac9" providerId="AD" clId="Web-{D0A3DBDC-DB8D-250A-8476-6762EDADB06F}" dt="2022-02-10T14:35:22.069" v="101"/>
      <pc:docMkLst>
        <pc:docMk/>
      </pc:docMkLst>
      <pc:sldChg chg="add">
        <pc:chgData name="Shyamala Iyer" userId="S::shyamala.iyer@themathcompany.com::a90e9eeb-39b0-446d-bf09-4d7f6f3a5ac9" providerId="AD" clId="Web-{D0A3DBDC-DB8D-250A-8476-6762EDADB06F}" dt="2022-02-10T13:47:39.918" v="0"/>
        <pc:sldMkLst>
          <pc:docMk/>
          <pc:sldMk cId="852356115" sldId="278"/>
        </pc:sldMkLst>
      </pc:sldChg>
      <pc:sldChg chg="addSp delSp modSp add">
        <pc:chgData name="Shyamala Iyer" userId="S::shyamala.iyer@themathcompany.com::a90e9eeb-39b0-446d-bf09-4d7f6f3a5ac9" providerId="AD" clId="Web-{D0A3DBDC-DB8D-250A-8476-6762EDADB06F}" dt="2022-02-10T14:34:54.787" v="92" actId="20577"/>
        <pc:sldMkLst>
          <pc:docMk/>
          <pc:sldMk cId="2491783710" sldId="279"/>
        </pc:sldMkLst>
        <pc:spChg chg="add mod">
          <ac:chgData name="Shyamala Iyer" userId="S::shyamala.iyer@themathcompany.com::a90e9eeb-39b0-446d-bf09-4d7f6f3a5ac9" providerId="AD" clId="Web-{D0A3DBDC-DB8D-250A-8476-6762EDADB06F}" dt="2022-02-10T14:34:54.787" v="92" actId="20577"/>
          <ac:spMkLst>
            <pc:docMk/>
            <pc:sldMk cId="2491783710" sldId="279"/>
            <ac:spMk id="4" creationId="{30A76295-B92B-4A3E-ABD2-53F74C46CCCA}"/>
          </ac:spMkLst>
        </pc:spChg>
        <pc:picChg chg="del">
          <ac:chgData name="Shyamala Iyer" userId="S::shyamala.iyer@themathcompany.com::a90e9eeb-39b0-446d-bf09-4d7f6f3a5ac9" providerId="AD" clId="Web-{D0A3DBDC-DB8D-250A-8476-6762EDADB06F}" dt="2022-02-10T14:28:52.532" v="46"/>
          <ac:picMkLst>
            <pc:docMk/>
            <pc:sldMk cId="2491783710" sldId="279"/>
            <ac:picMk id="1028" creationId="{28FC357E-1FE3-4F67-B1DB-CAFEF1A9276A}"/>
          </ac:picMkLst>
        </pc:picChg>
      </pc:sldChg>
      <pc:sldChg chg="addSp delSp modSp add">
        <pc:chgData name="Shyamala Iyer" userId="S::shyamala.iyer@themathcompany.com::a90e9eeb-39b0-446d-bf09-4d7f6f3a5ac9" providerId="AD" clId="Web-{D0A3DBDC-DB8D-250A-8476-6762EDADB06F}" dt="2022-02-10T14:28:49.188" v="45" actId="1076"/>
        <pc:sldMkLst>
          <pc:docMk/>
          <pc:sldMk cId="3553890546" sldId="280"/>
        </pc:sldMkLst>
        <pc:spChg chg="mod">
          <ac:chgData name="Shyamala Iyer" userId="S::shyamala.iyer@themathcompany.com::a90e9eeb-39b0-446d-bf09-4d7f6f3a5ac9" providerId="AD" clId="Web-{D0A3DBDC-DB8D-250A-8476-6762EDADB06F}" dt="2022-02-10T14:28:47.078" v="44" actId="1076"/>
          <ac:spMkLst>
            <pc:docMk/>
            <pc:sldMk cId="3553890546" sldId="280"/>
            <ac:spMk id="13" creationId="{78D57076-3C4A-4D90-9BD5-1E648A72B923}"/>
          </ac:spMkLst>
        </pc:spChg>
        <pc:picChg chg="add mod">
          <ac:chgData name="Shyamala Iyer" userId="S::shyamala.iyer@themathcompany.com::a90e9eeb-39b0-446d-bf09-4d7f6f3a5ac9" providerId="AD" clId="Web-{D0A3DBDC-DB8D-250A-8476-6762EDADB06F}" dt="2022-02-10T14:28:49.188" v="45" actId="1076"/>
          <ac:picMkLst>
            <pc:docMk/>
            <pc:sldMk cId="3553890546" sldId="280"/>
            <ac:picMk id="4" creationId="{53EA116B-E542-4FF1-9F2D-A5FDABDD3DEA}"/>
          </ac:picMkLst>
        </pc:picChg>
        <pc:picChg chg="del">
          <ac:chgData name="Shyamala Iyer" userId="S::shyamala.iyer@themathcompany.com::a90e9eeb-39b0-446d-bf09-4d7f6f3a5ac9" providerId="AD" clId="Web-{D0A3DBDC-DB8D-250A-8476-6762EDADB06F}" dt="2022-02-10T14:28:28.875" v="39"/>
          <ac:picMkLst>
            <pc:docMk/>
            <pc:sldMk cId="3553890546" sldId="280"/>
            <ac:picMk id="11" creationId="{DA9E9357-64C8-4CE5-ADFE-0EC4638B5B37}"/>
          </ac:picMkLst>
        </pc:picChg>
        <pc:picChg chg="del">
          <ac:chgData name="Shyamala Iyer" userId="S::shyamala.iyer@themathcompany.com::a90e9eeb-39b0-446d-bf09-4d7f6f3a5ac9" providerId="AD" clId="Web-{D0A3DBDC-DB8D-250A-8476-6762EDADB06F}" dt="2022-02-10T14:28:27.969" v="38"/>
          <ac:picMkLst>
            <pc:docMk/>
            <pc:sldMk cId="3553890546" sldId="280"/>
            <ac:picMk id="2050" creationId="{2744A940-4EAB-4E79-8609-5ACE26AD2331}"/>
          </ac:picMkLst>
        </pc:picChg>
      </pc:sldChg>
      <pc:sldChg chg="addSp delSp modSp add">
        <pc:chgData name="Shyamala Iyer" userId="S::shyamala.iyer@themathcompany.com::a90e9eeb-39b0-446d-bf09-4d7f6f3a5ac9" providerId="AD" clId="Web-{D0A3DBDC-DB8D-250A-8476-6762EDADB06F}" dt="2022-02-10T14:23:15.589" v="36" actId="14100"/>
        <pc:sldMkLst>
          <pc:docMk/>
          <pc:sldMk cId="2009344843" sldId="281"/>
        </pc:sldMkLst>
        <pc:spChg chg="mod">
          <ac:chgData name="Shyamala Iyer" userId="S::shyamala.iyer@themathcompany.com::a90e9eeb-39b0-446d-bf09-4d7f6f3a5ac9" providerId="AD" clId="Web-{D0A3DBDC-DB8D-250A-8476-6762EDADB06F}" dt="2022-02-10T14:22:59.136" v="32" actId="20577"/>
          <ac:spMkLst>
            <pc:docMk/>
            <pc:sldMk cId="2009344843" sldId="281"/>
            <ac:spMk id="5" creationId="{9F104906-C56A-4028-8471-E2EBB7495039}"/>
          </ac:spMkLst>
        </pc:spChg>
        <pc:spChg chg="del mod">
          <ac:chgData name="Shyamala Iyer" userId="S::shyamala.iyer@themathcompany.com::a90e9eeb-39b0-446d-bf09-4d7f6f3a5ac9" providerId="AD" clId="Web-{D0A3DBDC-DB8D-250A-8476-6762EDADB06F}" dt="2022-02-10T14:23:08.261" v="34"/>
          <ac:spMkLst>
            <pc:docMk/>
            <pc:sldMk cId="2009344843" sldId="281"/>
            <ac:spMk id="27" creationId="{321337BE-5D42-40FC-A180-FB50B5B9377C}"/>
          </ac:spMkLst>
        </pc:spChg>
        <pc:picChg chg="add mod">
          <ac:chgData name="Shyamala Iyer" userId="S::shyamala.iyer@themathcompany.com::a90e9eeb-39b0-446d-bf09-4d7f6f3a5ac9" providerId="AD" clId="Web-{D0A3DBDC-DB8D-250A-8476-6762EDADB06F}" dt="2022-02-10T14:23:15.589" v="36" actId="14100"/>
          <ac:picMkLst>
            <pc:docMk/>
            <pc:sldMk cId="2009344843" sldId="281"/>
            <ac:picMk id="4" creationId="{D7E67CC3-489B-407D-A7DE-EC602CA61220}"/>
          </ac:picMkLst>
        </pc:picChg>
        <pc:picChg chg="del">
          <ac:chgData name="Shyamala Iyer" userId="S::shyamala.iyer@themathcompany.com::a90e9eeb-39b0-446d-bf09-4d7f6f3a5ac9" providerId="AD" clId="Web-{D0A3DBDC-DB8D-250A-8476-6762EDADB06F}" dt="2022-02-10T14:22:11.104" v="26"/>
          <ac:picMkLst>
            <pc:docMk/>
            <pc:sldMk cId="2009344843" sldId="281"/>
            <ac:picMk id="1026" creationId="{2154F171-6759-42B6-9407-7FC23486C5C3}"/>
          </ac:picMkLst>
        </pc:picChg>
      </pc:sldChg>
      <pc:sldChg chg="add del">
        <pc:chgData name="Shyamala Iyer" userId="S::shyamala.iyer@themathcompany.com::a90e9eeb-39b0-446d-bf09-4d7f6f3a5ac9" providerId="AD" clId="Web-{D0A3DBDC-DB8D-250A-8476-6762EDADB06F}" dt="2022-02-10T13:48:21.949" v="6"/>
        <pc:sldMkLst>
          <pc:docMk/>
          <pc:sldMk cId="1749420651" sldId="282"/>
        </pc:sldMkLst>
      </pc:sldChg>
      <pc:sldChg chg="addSp delSp modSp add">
        <pc:chgData name="Shyamala Iyer" userId="S::shyamala.iyer@themathcompany.com::a90e9eeb-39b0-446d-bf09-4d7f6f3a5ac9" providerId="AD" clId="Web-{D0A3DBDC-DB8D-250A-8476-6762EDADB06F}" dt="2022-02-10T14:25:05.106" v="37"/>
        <pc:sldMkLst>
          <pc:docMk/>
          <pc:sldMk cId="247268736" sldId="283"/>
        </pc:sldMkLst>
        <pc:spChg chg="del mod">
          <ac:chgData name="Shyamala Iyer" userId="S::shyamala.iyer@themathcompany.com::a90e9eeb-39b0-446d-bf09-4d7f6f3a5ac9" providerId="AD" clId="Web-{D0A3DBDC-DB8D-250A-8476-6762EDADB06F}" dt="2022-02-10T14:25:05.106" v="37"/>
          <ac:spMkLst>
            <pc:docMk/>
            <pc:sldMk cId="247268736" sldId="283"/>
            <ac:spMk id="7" creationId="{CD1DE253-825E-4021-9324-090A9E374E37}"/>
          </ac:spMkLst>
        </pc:spChg>
        <pc:spChg chg="mod">
          <ac:chgData name="Shyamala Iyer" userId="S::shyamala.iyer@themathcompany.com::a90e9eeb-39b0-446d-bf09-4d7f6f3a5ac9" providerId="AD" clId="Web-{D0A3DBDC-DB8D-250A-8476-6762EDADB06F}" dt="2022-02-10T14:18:10.304" v="10" actId="20577"/>
          <ac:spMkLst>
            <pc:docMk/>
            <pc:sldMk cId="247268736" sldId="283"/>
            <ac:spMk id="9" creationId="{892E665A-EBC9-44BF-B936-302D24CACB0C}"/>
          </ac:spMkLst>
        </pc:spChg>
        <pc:spChg chg="mod">
          <ac:chgData name="Shyamala Iyer" userId="S::shyamala.iyer@themathcompany.com::a90e9eeb-39b0-446d-bf09-4d7f6f3a5ac9" providerId="AD" clId="Web-{D0A3DBDC-DB8D-250A-8476-6762EDADB06F}" dt="2022-02-10T14:18:02.038" v="8" actId="20577"/>
          <ac:spMkLst>
            <pc:docMk/>
            <pc:sldMk cId="247268736" sldId="283"/>
            <ac:spMk id="10" creationId="{3996DDAF-58F8-441C-A9E0-31B901F5A3D0}"/>
          </ac:spMkLst>
        </pc:spChg>
        <pc:picChg chg="add mod">
          <ac:chgData name="Shyamala Iyer" userId="S::shyamala.iyer@themathcompany.com::a90e9eeb-39b0-446d-bf09-4d7f6f3a5ac9" providerId="AD" clId="Web-{D0A3DBDC-DB8D-250A-8476-6762EDADB06F}" dt="2022-02-10T14:18:44.007" v="19" actId="1076"/>
          <ac:picMkLst>
            <pc:docMk/>
            <pc:sldMk cId="247268736" sldId="283"/>
            <ac:picMk id="2" creationId="{623D2316-4A7E-4176-A415-2C14442E746C}"/>
          </ac:picMkLst>
        </pc:picChg>
      </pc:sldChg>
      <pc:sldChg chg="addSp delSp modSp new">
        <pc:chgData name="Shyamala Iyer" userId="S::shyamala.iyer@themathcompany.com::a90e9eeb-39b0-446d-bf09-4d7f6f3a5ac9" providerId="AD" clId="Web-{D0A3DBDC-DB8D-250A-8476-6762EDADB06F}" dt="2022-02-10T14:35:22.069" v="101"/>
        <pc:sldMkLst>
          <pc:docMk/>
          <pc:sldMk cId="2876274306" sldId="291"/>
        </pc:sldMkLst>
        <pc:spChg chg="del">
          <ac:chgData name="Shyamala Iyer" userId="S::shyamala.iyer@themathcompany.com::a90e9eeb-39b0-446d-bf09-4d7f6f3a5ac9" providerId="AD" clId="Web-{D0A3DBDC-DB8D-250A-8476-6762EDADB06F}" dt="2022-02-10T14:19:31.539" v="25"/>
          <ac:spMkLst>
            <pc:docMk/>
            <pc:sldMk cId="2876274306" sldId="291"/>
            <ac:spMk id="2" creationId="{BEE1C68A-670A-4BFC-9290-9C671D58643F}"/>
          </ac:spMkLst>
        </pc:spChg>
        <pc:spChg chg="del">
          <ac:chgData name="Shyamala Iyer" userId="S::shyamala.iyer@themathcompany.com::a90e9eeb-39b0-446d-bf09-4d7f6f3a5ac9" providerId="AD" clId="Web-{D0A3DBDC-DB8D-250A-8476-6762EDADB06F}" dt="2022-02-10T14:19:19.805" v="21"/>
          <ac:spMkLst>
            <pc:docMk/>
            <pc:sldMk cId="2876274306" sldId="291"/>
            <ac:spMk id="3" creationId="{157C55BB-AB82-4F3C-AB7E-713712AC2A67}"/>
          </ac:spMkLst>
        </pc:spChg>
        <pc:spChg chg="mod modVis">
          <ac:chgData name="Shyamala Iyer" userId="S::shyamala.iyer@themathcompany.com::a90e9eeb-39b0-446d-bf09-4d7f6f3a5ac9" providerId="AD" clId="Web-{D0A3DBDC-DB8D-250A-8476-6762EDADB06F}" dt="2022-02-10T14:35:22.069" v="101"/>
          <ac:spMkLst>
            <pc:docMk/>
            <pc:sldMk cId="2876274306" sldId="291"/>
            <ac:spMk id="4" creationId="{87989037-FC5B-4BD1-9A53-6F294019E8A6}"/>
          </ac:spMkLst>
        </pc:spChg>
        <pc:spChg chg="mod">
          <ac:chgData name="Shyamala Iyer" userId="S::shyamala.iyer@themathcompany.com::a90e9eeb-39b0-446d-bf09-4d7f6f3a5ac9" providerId="AD" clId="Web-{D0A3DBDC-DB8D-250A-8476-6762EDADB06F}" dt="2022-02-10T14:35:22.069" v="101"/>
          <ac:spMkLst>
            <pc:docMk/>
            <pc:sldMk cId="2876274306" sldId="291"/>
            <ac:spMk id="5" creationId="{00D2FC12-B0C9-4320-85D3-ADB39F4733C8}"/>
          </ac:spMkLst>
        </pc:spChg>
        <pc:spChg chg="add del">
          <ac:chgData name="Shyamala Iyer" userId="S::shyamala.iyer@themathcompany.com::a90e9eeb-39b0-446d-bf09-4d7f6f3a5ac9" providerId="AD" clId="Web-{D0A3DBDC-DB8D-250A-8476-6762EDADB06F}" dt="2022-02-10T14:35:22.053" v="100"/>
          <ac:spMkLst>
            <pc:docMk/>
            <pc:sldMk cId="2876274306" sldId="291"/>
            <ac:spMk id="11" creationId="{0DCE29C5-7813-4CBC-A55F-D7ACB0782EB6}"/>
          </ac:spMkLst>
        </pc:spChg>
        <pc:picChg chg="add mod ord">
          <ac:chgData name="Shyamala Iyer" userId="S::shyamala.iyer@themathcompany.com::a90e9eeb-39b0-446d-bf09-4d7f6f3a5ac9" providerId="AD" clId="Web-{D0A3DBDC-DB8D-250A-8476-6762EDADB06F}" dt="2022-02-10T14:35:22.069" v="101"/>
          <ac:picMkLst>
            <pc:docMk/>
            <pc:sldMk cId="2876274306" sldId="291"/>
            <ac:picMk id="6" creationId="{35471AFC-FD5C-4457-A29E-29DEA8B492C6}"/>
          </ac:picMkLst>
        </pc:picChg>
      </pc:sldChg>
      <pc:sldMasterChg chg="add addSldLayout">
        <pc:chgData name="Shyamala Iyer" userId="S::shyamala.iyer@themathcompany.com::a90e9eeb-39b0-446d-bf09-4d7f6f3a5ac9" providerId="AD" clId="Web-{D0A3DBDC-DB8D-250A-8476-6762EDADB06F}" dt="2022-02-10T13:47:53.949" v="4"/>
        <pc:sldMasterMkLst>
          <pc:docMk/>
          <pc:sldMasterMk cId="600993383" sldId="2147483676"/>
        </pc:sldMasterMkLst>
        <pc:sldLayoutChg chg="add">
          <pc:chgData name="Shyamala Iyer" userId="S::shyamala.iyer@themathcompany.com::a90e9eeb-39b0-446d-bf09-4d7f6f3a5ac9" providerId="AD" clId="Web-{D0A3DBDC-DB8D-250A-8476-6762EDADB06F}" dt="2022-02-10T13:47:53.949" v="4"/>
          <pc:sldLayoutMkLst>
            <pc:docMk/>
            <pc:sldMasterMk cId="600993383" sldId="2147483676"/>
            <pc:sldLayoutMk cId="2420068582" sldId="2147483673"/>
          </pc:sldLayoutMkLst>
        </pc:sldLayoutChg>
        <pc:sldLayoutChg chg="add">
          <pc:chgData name="Shyamala Iyer" userId="S::shyamala.iyer@themathcompany.com::a90e9eeb-39b0-446d-bf09-4d7f6f3a5ac9" providerId="AD" clId="Web-{D0A3DBDC-DB8D-250A-8476-6762EDADB06F}" dt="2022-02-10T13:47:39.918" v="0"/>
          <pc:sldLayoutMkLst>
            <pc:docMk/>
            <pc:sldMasterMk cId="600993383" sldId="2147483676"/>
            <pc:sldLayoutMk cId="702721151" sldId="2147483677"/>
          </pc:sldLayoutMkLst>
        </pc:sldLayoutChg>
        <pc:sldLayoutChg chg="add">
          <pc:chgData name="Shyamala Iyer" userId="S::shyamala.iyer@themathcompany.com::a90e9eeb-39b0-446d-bf09-4d7f6f3a5ac9" providerId="AD" clId="Web-{D0A3DBDC-DB8D-250A-8476-6762EDADB06F}" dt="2022-02-10T13:47:43.230" v="1"/>
          <pc:sldLayoutMkLst>
            <pc:docMk/>
            <pc:sldMasterMk cId="600993383" sldId="2147483676"/>
            <pc:sldLayoutMk cId="2512949751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Danone</a:t>
            </a:r>
            <a:r>
              <a:rPr lang="en-US" baseline="0"/>
              <a:t> country wise sales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473-4E98-B98B-16EAC98039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473-4E98-B98B-16EAC98039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473-4E98-B98B-16EAC98039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473-4E98-B98B-16EAC98039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473-4E98-B98B-16EAC98039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473-4E98-B98B-16EAC980397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473-4E98-B98B-16EAC980397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473-4E98-B98B-16EAC980397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473-4E98-B98B-16EAC980397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473-4E98-B98B-16EAC980397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473-4E98-B98B-16EAC980397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473-4E98-B98B-16EAC980397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473-4E98-B98B-16EAC980397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473-4E98-B98B-16EAC980397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5473-4E98-B98B-16EAC980397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5473-4E98-B98B-16EAC980397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5473-4E98-B98B-16EAC980397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5473-4E98-B98B-16EAC980397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5473-4E98-B98B-16EAC980397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5473-4E98-B98B-16EAC980397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5473-4E98-B98B-16EAC980397A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5473-4E98-B98B-16EAC980397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CHINA</c:v>
                </c:pt>
                <c:pt idx="2">
                  <c:v>FRANCE</c:v>
                </c:pt>
                <c:pt idx="3">
                  <c:v>RUSSIA</c:v>
                </c:pt>
                <c:pt idx="4">
                  <c:v>INDONESIA</c:v>
                </c:pt>
                <c:pt idx="5">
                  <c:v>UK</c:v>
                </c:pt>
                <c:pt idx="6">
                  <c:v>MEXICO</c:v>
                </c:pt>
                <c:pt idx="7">
                  <c:v>SPAIN</c:v>
                </c:pt>
                <c:pt idx="8">
                  <c:v>GERMANY</c:v>
                </c:pt>
                <c:pt idx="9">
                  <c:v>POLLAND</c:v>
                </c:pt>
                <c:pt idx="10">
                  <c:v>OTHERS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0.21</c:v>
                </c:pt>
                <c:pt idx="1">
                  <c:v>0.09</c:v>
                </c:pt>
                <c:pt idx="2">
                  <c:v>0.09</c:v>
                </c:pt>
                <c:pt idx="3">
                  <c:v>0.06</c:v>
                </c:pt>
                <c:pt idx="4">
                  <c:v>0.06</c:v>
                </c:pt>
                <c:pt idx="5">
                  <c:v>0.05</c:v>
                </c:pt>
                <c:pt idx="6">
                  <c:v>0.04</c:v>
                </c:pt>
                <c:pt idx="7">
                  <c:v>0.04</c:v>
                </c:pt>
                <c:pt idx="8">
                  <c:v>0.03</c:v>
                </c:pt>
                <c:pt idx="9">
                  <c:v>0.02</c:v>
                </c:pt>
                <c:pt idx="10" formatCode="0%">
                  <c:v>0.30999999999999983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5473-4E98-B98B-16EAC980397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MARKET SHARE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 of the market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34-4498-A9E0-A3D116EBF4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34-4498-A9E0-A3D116EBF4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34-4498-A9E0-A3D116EBF4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834-4498-A9E0-A3D116EBF49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Neptune*</c:v>
                </c:pt>
                <c:pt idx="1">
                  <c:v>Nestlé Waters**</c:v>
                </c:pt>
                <c:pt idx="2">
                  <c:v>Danone***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0.28399999999999997</c:v>
                </c:pt>
                <c:pt idx="1">
                  <c:v>0.28399999999999997</c:v>
                </c:pt>
                <c:pt idx="2">
                  <c:v>0.193</c:v>
                </c:pt>
                <c:pt idx="3">
                  <c:v>0.23899999999999999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34-4498-A9E0-A3D116EBF49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MARKET SHARE BY TYPE OF WATER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114277829460117E-2"/>
          <c:y val="0.19245651632992358"/>
          <c:w val="0.6150365658786715"/>
          <c:h val="0.657640166930688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 of the sales value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9D-4754-9551-2BC01E64BE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9D-4754-9551-2BC01E64BE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9D-4754-9551-2BC01E64BE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49D-4754-9551-2BC01E64BE8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39F9BF-F379-4489-B65A-51A4D4DB5303}" type="CATEGORYNAME">
                      <a:rPr lang="en-US" sz="1100"/>
                      <a:pPr>
                        <a:defRPr sz="1100"/>
                      </a:pPr>
                      <a:t>[CATEGORY NAME]</a:t>
                    </a:fld>
                    <a:r>
                      <a:rPr lang="en-US" sz="1100"/>
                      <a:t> </a:t>
                    </a:r>
                  </a:p>
                  <a:p>
                    <a:pPr>
                      <a:defRPr sz="1100"/>
                    </a:pPr>
                    <a:fld id="{A4AA685D-2472-462C-BA73-3BB8F7892961}" type="PERCENTAGE">
                      <a:rPr lang="en-US" sz="1100"/>
                      <a:pPr>
                        <a:defRPr sz="1100"/>
                      </a:pPr>
                      <a:t>[PERCENTAGE]</a:t>
                    </a:fld>
                    <a:endParaRPr lang="en-IN"/>
                  </a:p>
                </c:rich>
              </c:tx>
              <c:numFmt formatCode="#,##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49D-4754-9551-2BC01E64BE8F}"/>
                </c:ext>
              </c:extLst>
            </c:dLbl>
            <c:dLbl>
              <c:idx val="1"/>
              <c:numFmt formatCode="#,##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9D-4754-9551-2BC01E64BE8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0BD166-D2C2-491D-9AC4-6323ABEB35B8}" type="CATEGORYNAME">
                      <a:rPr lang="en-US" sz="1100"/>
                      <a:pPr>
                        <a:defRPr sz="1100"/>
                      </a:pPr>
                      <a:t>[CATEGORY NAME]</a:t>
                    </a:fld>
                    <a:endParaRPr lang="en-US" sz="1100"/>
                  </a:p>
                  <a:p>
                    <a:pPr>
                      <a:defRPr sz="1100"/>
                    </a:pPr>
                    <a:r>
                      <a:rPr lang="en-US" sz="1100"/>
                      <a:t> </a:t>
                    </a:r>
                    <a:fld id="{7F734C67-FC04-4986-99C4-35FB8375FE78}" type="PERCENTAGE">
                      <a:rPr lang="en-US" sz="1100"/>
                      <a:pPr>
                        <a:defRPr sz="1100"/>
                      </a:pPr>
                      <a:t>[PERCENTAGE]</a:t>
                    </a:fld>
                    <a:endParaRPr lang="en-US" sz="1100"/>
                  </a:p>
                </c:rich>
              </c:tx>
              <c:numFmt formatCode="#,##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49D-4754-9551-2BC01E64BE8F}"/>
                </c:ext>
              </c:extLst>
            </c:dLbl>
            <c:dLbl>
              <c:idx val="3"/>
              <c:numFmt formatCode="#,##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49D-4754-9551-2BC01E64BE8F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Flavored still water</c:v>
                </c:pt>
                <c:pt idx="1">
                  <c:v>Sparkling water (unflavored)</c:v>
                </c:pt>
                <c:pt idx="2">
                  <c:v>Flavored sparkling water</c:v>
                </c:pt>
                <c:pt idx="3">
                  <c:v>Still water (unflavored)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3.1E-2</c:v>
                </c:pt>
                <c:pt idx="1">
                  <c:v>0.26900000000000002</c:v>
                </c:pt>
                <c:pt idx="2">
                  <c:v>3.4000000000000002E-2</c:v>
                </c:pt>
                <c:pt idx="3">
                  <c:v>0.66600000000000004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9D-4754-9551-2BC01E64BE8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134143138834614"/>
          <c:y val="0.36081903486556199"/>
          <c:w val="0.29735274611306717"/>
          <c:h val="0.333003916638221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baseline="0">
                <a:effectLst/>
              </a:rPr>
              <a:t>Average Annual Per-Capita Spending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0-41EF-B7A6-4ED020B96B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0-41EF-B7A6-4ED020B96B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0-41EF-B7A6-4ED020B96B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0-41EF-B7A6-4ED020B96B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360-41EF-B7A6-4ED020B96B7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360-41EF-B7A6-4ED020B96B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PROTINE SHAKE</c:v>
                </c:pt>
                <c:pt idx="1">
                  <c:v>FOOD &amp;SNACKE</c:v>
                </c:pt>
                <c:pt idx="2">
                  <c:v>ORGANIC SUPPLEMENTS</c:v>
                </c:pt>
                <c:pt idx="3">
                  <c:v>VEGAN SUPPLEMENTS</c:v>
                </c:pt>
                <c:pt idx="4">
                  <c:v>VITAMINS &amp; MINERALS</c:v>
                </c:pt>
                <c:pt idx="5">
                  <c:v>WEIGHT LOSS SUPPLEMENTS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349</c:v>
                </c:pt>
                <c:pt idx="1">
                  <c:v>136</c:v>
                </c:pt>
                <c:pt idx="2">
                  <c:v>181</c:v>
                </c:pt>
                <c:pt idx="3">
                  <c:v>60</c:v>
                </c:pt>
                <c:pt idx="4">
                  <c:v>177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F-4E35-B8F9-DF9455637AE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61584239505396"/>
          <c:y val="0.37087163888423519"/>
          <c:w val="0.29924340011483869"/>
          <c:h val="0.309254062657061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0" i="0" u="none" strike="noStrike" baseline="0">
                <a:effectLst/>
              </a:rPr>
              <a:t>Dietary Supplements Market Value in EU</a:t>
            </a:r>
            <a:endParaRPr lang="en-IN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2020*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Italy</c:v>
                </c:pt>
                <c:pt idx="1">
                  <c:v>Russia</c:v>
                </c:pt>
                <c:pt idx="2">
                  <c:v>Germany</c:v>
                </c:pt>
                <c:pt idx="3">
                  <c:v>United Kingdom</c:v>
                </c:pt>
                <c:pt idx="4">
                  <c:v>France</c:v>
                </c:pt>
                <c:pt idx="5">
                  <c:v>Poland</c:v>
                </c:pt>
                <c:pt idx="6">
                  <c:v>Norway</c:v>
                </c:pt>
                <c:pt idx="7">
                  <c:v>Finland</c:v>
                </c:pt>
                <c:pt idx="8">
                  <c:v>Sweden</c:v>
                </c:pt>
                <c:pt idx="9">
                  <c:v>Belgium</c:v>
                </c:pt>
                <c:pt idx="10">
                  <c:v>Spain</c:v>
                </c:pt>
                <c:pt idx="11">
                  <c:v>Netherlands</c:v>
                </c:pt>
                <c:pt idx="12">
                  <c:v>Hungary</c:v>
                </c:pt>
                <c:pt idx="13">
                  <c:v>Turkey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1601.5</c:v>
                </c:pt>
                <c:pt idx="1">
                  <c:v>1079.9000000000001</c:v>
                </c:pt>
                <c:pt idx="2">
                  <c:v>967.2</c:v>
                </c:pt>
                <c:pt idx="3">
                  <c:v>755.2</c:v>
                </c:pt>
                <c:pt idx="4">
                  <c:v>724.8</c:v>
                </c:pt>
                <c:pt idx="5">
                  <c:v>407.5</c:v>
                </c:pt>
                <c:pt idx="6">
                  <c:v>220.4</c:v>
                </c:pt>
                <c:pt idx="7">
                  <c:v>207.4</c:v>
                </c:pt>
                <c:pt idx="8">
                  <c:v>199.3</c:v>
                </c:pt>
                <c:pt idx="9">
                  <c:v>194</c:v>
                </c:pt>
                <c:pt idx="10">
                  <c:v>193.5</c:v>
                </c:pt>
                <c:pt idx="11">
                  <c:v>169.2</c:v>
                </c:pt>
                <c:pt idx="12">
                  <c:v>136.30000000000001</c:v>
                </c:pt>
                <c:pt idx="13">
                  <c:v>121.7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F9-43E4-8EDC-936B69FC3A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Italy</c:v>
                </c:pt>
                <c:pt idx="1">
                  <c:v>Russia</c:v>
                </c:pt>
                <c:pt idx="2">
                  <c:v>Germany</c:v>
                </c:pt>
                <c:pt idx="3">
                  <c:v>United Kingdom</c:v>
                </c:pt>
                <c:pt idx="4">
                  <c:v>France</c:v>
                </c:pt>
                <c:pt idx="5">
                  <c:v>Poland</c:v>
                </c:pt>
                <c:pt idx="6">
                  <c:v>Norway</c:v>
                </c:pt>
                <c:pt idx="7">
                  <c:v>Finland</c:v>
                </c:pt>
                <c:pt idx="8">
                  <c:v>Sweden</c:v>
                </c:pt>
                <c:pt idx="9">
                  <c:v>Belgium</c:v>
                </c:pt>
                <c:pt idx="10">
                  <c:v>Spain</c:v>
                </c:pt>
                <c:pt idx="11">
                  <c:v>Netherlands</c:v>
                </c:pt>
                <c:pt idx="12">
                  <c:v>Hungary</c:v>
                </c:pt>
                <c:pt idx="13">
                  <c:v>Turkey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1424.2</c:v>
                </c:pt>
                <c:pt idx="1">
                  <c:v>887.7</c:v>
                </c:pt>
                <c:pt idx="2">
                  <c:v>966.6</c:v>
                </c:pt>
                <c:pt idx="3">
                  <c:v>737</c:v>
                </c:pt>
                <c:pt idx="4">
                  <c:v>683.8</c:v>
                </c:pt>
                <c:pt idx="5">
                  <c:v>353.4</c:v>
                </c:pt>
                <c:pt idx="6">
                  <c:v>231.5</c:v>
                </c:pt>
                <c:pt idx="7">
                  <c:v>201.2</c:v>
                </c:pt>
                <c:pt idx="8">
                  <c:v>181.5</c:v>
                </c:pt>
                <c:pt idx="9">
                  <c:v>193.6</c:v>
                </c:pt>
                <c:pt idx="10">
                  <c:v>182.6</c:v>
                </c:pt>
                <c:pt idx="11">
                  <c:v>142.1</c:v>
                </c:pt>
                <c:pt idx="12">
                  <c:v>116.6</c:v>
                </c:pt>
                <c:pt idx="1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F9-43E4-8EDC-936B69FC3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93878048"/>
        <c:axId val="1893883040"/>
      </c:barChart>
      <c:catAx>
        <c:axId val="189387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883040"/>
        <c:crosses val="autoZero"/>
        <c:auto val="1"/>
        <c:lblAlgn val="ctr"/>
        <c:lblOffset val="100"/>
        <c:noMultiLvlLbl val="0"/>
      </c:catAx>
      <c:valAx>
        <c:axId val="189388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87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sz="2160" b="1" i="0" u="none" strike="noStrike" baseline="0">
                <a:effectLst/>
              </a:rPr>
              <a:t>Distribution Channel For Dietary Supplement </a:t>
            </a:r>
            <a:endParaRPr lang="en-IN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0F283E"/>
            </a:solidFill>
            <a:ln>
              <a:solidFill>
                <a:srgbClr val="0F283E"/>
              </a:solidFill>
            </a:ln>
          </c:spPr>
          <c:invertIfNegative val="0"/>
          <c:dLbls>
            <c:dLbl>
              <c:idx val="0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F13-4F7D-A90A-2DE211D5A517}"/>
                </c:ext>
              </c:extLst>
            </c:dLbl>
            <c:dLbl>
              <c:idx val="1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13-4F7D-A90A-2DE211D5A517}"/>
                </c:ext>
              </c:extLst>
            </c:dLbl>
            <c:dLbl>
              <c:idx val="2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13-4F7D-A90A-2DE211D5A517}"/>
                </c:ext>
              </c:extLst>
            </c:dLbl>
            <c:dLbl>
              <c:idx val="3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13-4F7D-A90A-2DE211D5A517}"/>
                </c:ext>
              </c:extLst>
            </c:dLbl>
            <c:dLbl>
              <c:idx val="4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13-4F7D-A90A-2DE211D5A517}"/>
                </c:ext>
              </c:extLst>
            </c:dLbl>
            <c:dLbl>
              <c:idx val="5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13-4F7D-A90A-2DE211D5A517}"/>
                </c:ext>
              </c:extLst>
            </c:dLbl>
            <c:dLbl>
              <c:idx val="6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13-4F7D-A90A-2DE211D5A5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 smtId="4294967295">
                    <a:solidFill>
                      <a:srgbClr val="0F283E"/>
                    </a:solidFill>
                    <a:latin typeface="Open Sans Ligh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Parapharmacy*</c:v>
                </c:pt>
                <c:pt idx="1">
                  <c:v>Specialized sales channels (dietetics, nutrition)</c:v>
                </c:pt>
                <c:pt idx="2">
                  <c:v>Distance selling (mail-order and e-commerce)</c:v>
                </c:pt>
                <c:pt idx="3">
                  <c:v>Retailers</c:v>
                </c:pt>
                <c:pt idx="4">
                  <c:v>Direct selling</c:v>
                </c:pt>
                <c:pt idx="5">
                  <c:v>Organic stores</c:v>
                </c:pt>
                <c:pt idx="6">
                  <c:v>Pharmacies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102.7</c:v>
                </c:pt>
                <c:pt idx="1">
                  <c:v>109.2</c:v>
                </c:pt>
                <c:pt idx="2">
                  <c:v>190.8</c:v>
                </c:pt>
                <c:pt idx="3">
                  <c:v>195.6</c:v>
                </c:pt>
                <c:pt idx="4">
                  <c:v>238.7</c:v>
                </c:pt>
                <c:pt idx="5">
                  <c:v>239</c:v>
                </c:pt>
                <c:pt idx="6">
                  <c:v>1062.3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13-4F7D-A90A-2DE211D5A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7451136"/>
        <c:axId val="66437120"/>
      </c:barChart>
      <c:catAx>
        <c:axId val="67451136"/>
        <c:scaling>
          <c:orientation val="maxMin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9525">
            <a:solidFill>
              <a:srgbClr val="2F2F2F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r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numFmt formatCode="#,##0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1000" smtId="4294967295">
              <a:solidFill>
                <a:srgbClr val="0F283E"/>
              </a:solidFill>
              <a:latin typeface="Open Sans Light"/>
            </a:defRPr>
          </a:pPr>
          <a:endParaRPr lang="en-US"/>
        </a:p>
      </c:txPr>
    </c:legend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REVENUE</a:t>
            </a:r>
            <a:r>
              <a:rPr lang="en-US" sz="1200" baseline="0"/>
              <a:t> OF INFANT NUTRION IN EU</a:t>
            </a:r>
            <a:endParaRPr lang="en-US" sz="1200"/>
          </a:p>
        </c:rich>
      </c:tx>
      <c:layout>
        <c:manualLayout>
          <c:xMode val="edge"/>
          <c:yMode val="edge"/>
          <c:x val="8.2019353373265977E-2"/>
          <c:y val="0.8914879792072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EC-482F-9CC6-EE834B8637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EC-482F-9CC6-EE834B8637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EC-482F-9CC6-EE834B8637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EC-482F-9CC6-EE834B8637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5EC-482F-9CC6-EE834B8637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5EC-482F-9CC6-EE834B86371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5EC-482F-9CC6-EE834B86371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5EC-482F-9CC6-EE834B86371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5EC-482F-9CC6-EE834B86371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5EC-482F-9CC6-EE834B86371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B5EC-482F-9CC6-EE834B86371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B5EC-482F-9CC6-EE834B86371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B5EC-482F-9CC6-EE834B86371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B5EC-482F-9CC6-EE834B86371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B5EC-482F-9CC6-EE834B863715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B5EC-482F-9CC6-EE834B863715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B5EC-482F-9CC6-EE834B863715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B5EC-482F-9CC6-EE834B863715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B5EC-482F-9CC6-EE834B863715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B5EC-482F-9CC6-EE834B863715}"/>
              </c:ext>
            </c:extLst>
          </c:dPt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Sheet1!$A$2:$A$21</c:f>
              <c:strCache>
                <c:ptCount val="20"/>
                <c:pt idx="0">
                  <c:v>United Kingdom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Spain</c:v>
                </c:pt>
                <c:pt idx="5">
                  <c:v>Poland</c:v>
                </c:pt>
                <c:pt idx="6">
                  <c:v>Netherlands</c:v>
                </c:pt>
                <c:pt idx="7">
                  <c:v>Romania</c:v>
                </c:pt>
                <c:pt idx="8">
                  <c:v>Belgium</c:v>
                </c:pt>
                <c:pt idx="9">
                  <c:v>Portugal</c:v>
                </c:pt>
                <c:pt idx="10">
                  <c:v>Greece</c:v>
                </c:pt>
                <c:pt idx="11">
                  <c:v>Czechia</c:v>
                </c:pt>
                <c:pt idx="12">
                  <c:v>Hungary</c:v>
                </c:pt>
                <c:pt idx="13">
                  <c:v>Slovakia</c:v>
                </c:pt>
                <c:pt idx="14">
                  <c:v>Ireland</c:v>
                </c:pt>
                <c:pt idx="15">
                  <c:v>Croatia</c:v>
                </c:pt>
                <c:pt idx="16">
                  <c:v>Bulgaria</c:v>
                </c:pt>
                <c:pt idx="17">
                  <c:v>Lithuania</c:v>
                </c:pt>
                <c:pt idx="18">
                  <c:v>Slovenia</c:v>
                </c:pt>
                <c:pt idx="19">
                  <c:v>Latvia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1795.3423452347697</c:v>
                </c:pt>
                <c:pt idx="1">
                  <c:v>858.26217523716991</c:v>
                </c:pt>
                <c:pt idx="2">
                  <c:v>600.45114530190187</c:v>
                </c:pt>
                <c:pt idx="3">
                  <c:v>551.98547865750504</c:v>
                </c:pt>
                <c:pt idx="4">
                  <c:v>508.69401192284499</c:v>
                </c:pt>
                <c:pt idx="5">
                  <c:v>253.99608178288901</c:v>
                </c:pt>
                <c:pt idx="6">
                  <c:v>182.13334474028099</c:v>
                </c:pt>
                <c:pt idx="7">
                  <c:v>157.96202687774601</c:v>
                </c:pt>
                <c:pt idx="8">
                  <c:v>150.94548112478699</c:v>
                </c:pt>
                <c:pt idx="9">
                  <c:v>128.66058260416798</c:v>
                </c:pt>
                <c:pt idx="10">
                  <c:v>120.109854735906</c:v>
                </c:pt>
                <c:pt idx="11">
                  <c:v>84.020746817022498</c:v>
                </c:pt>
                <c:pt idx="12">
                  <c:v>57.508972171670194</c:v>
                </c:pt>
                <c:pt idx="13">
                  <c:v>49.2821792268346</c:v>
                </c:pt>
                <c:pt idx="14">
                  <c:v>45.539324338398103</c:v>
                </c:pt>
                <c:pt idx="15">
                  <c:v>36.395195706583699</c:v>
                </c:pt>
                <c:pt idx="16">
                  <c:v>33.929547062711997</c:v>
                </c:pt>
                <c:pt idx="17">
                  <c:v>30.475989349927399</c:v>
                </c:pt>
                <c:pt idx="18">
                  <c:v>17.638660529780001</c:v>
                </c:pt>
                <c:pt idx="19">
                  <c:v>15.889700438732499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76-4F0C-BB40-BA9ECB39011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In Million USD (US$)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145649680170658E-2"/>
          <c:y val="0.1084004213730175"/>
          <c:w val="0.86637554853873222"/>
          <c:h val="0.781552067281675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2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2022*</c:v>
                </c:pt>
                <c:pt idx="10">
                  <c:v>2023*</c:v>
                </c:pt>
                <c:pt idx="11">
                  <c:v>2024*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975</c:v>
                </c:pt>
                <c:pt idx="1">
                  <c:v>971</c:v>
                </c:pt>
                <c:pt idx="2">
                  <c:v>817</c:v>
                </c:pt>
                <c:pt idx="3">
                  <c:v>827</c:v>
                </c:pt>
                <c:pt idx="4">
                  <c:v>851</c:v>
                </c:pt>
                <c:pt idx="5">
                  <c:v>898</c:v>
                </c:pt>
                <c:pt idx="6">
                  <c:v>864</c:v>
                </c:pt>
                <c:pt idx="7">
                  <c:v>858</c:v>
                </c:pt>
                <c:pt idx="8">
                  <c:v>971</c:v>
                </c:pt>
                <c:pt idx="9">
                  <c:v>1007</c:v>
                </c:pt>
                <c:pt idx="10">
                  <c:v>1034</c:v>
                </c:pt>
                <c:pt idx="11">
                  <c:v>1059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B-48C2-A80F-0291200461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3874304"/>
        <c:axId val="1893875136"/>
      </c:barChart>
      <c:catAx>
        <c:axId val="189387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A224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875136"/>
        <c:crosses val="autoZero"/>
        <c:auto val="1"/>
        <c:lblAlgn val="ctr"/>
        <c:lblOffset val="100"/>
        <c:noMultiLvlLbl val="0"/>
      </c:catAx>
      <c:valAx>
        <c:axId val="1893875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A22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87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 SHARE OF INFANT NUTRITION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FB-4B4D-83DC-C8371F824A0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1FB-4B4D-83DC-C8371F824A0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1FB-4B4D-83DC-C8371F824A0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1FB-4B4D-83DC-C8371F824A0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1FB-4B4D-83DC-C8371F824A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BLEDINA</c:v>
                </c:pt>
                <c:pt idx="1">
                  <c:v>HIPP</c:v>
                </c:pt>
                <c:pt idx="2">
                  <c:v>BABYBIO</c:v>
                </c:pt>
                <c:pt idx="3">
                  <c:v>NESTLE</c:v>
                </c:pt>
                <c:pt idx="4">
                  <c:v>GOOD GOUT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0.37</c:v>
                </c:pt>
                <c:pt idx="1">
                  <c:v>0.33</c:v>
                </c:pt>
                <c:pt idx="2">
                  <c:v>0.23</c:v>
                </c:pt>
                <c:pt idx="3">
                  <c:v>0.17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78-46AB-95BC-DCE2817A5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72794688"/>
        <c:axId val="672795936"/>
      </c:barChart>
      <c:catAx>
        <c:axId val="672794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795936"/>
        <c:auto val="1"/>
        <c:lblAlgn val="ctr"/>
        <c:lblOffset val="100"/>
        <c:noMultiLvlLbl val="0"/>
      </c:catAx>
      <c:valAx>
        <c:axId val="672795936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794688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REVENUE PER CAPITA in USD (US$)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2022*</c:v>
                </c:pt>
                <c:pt idx="10">
                  <c:v>2023*</c:v>
                </c:pt>
                <c:pt idx="11">
                  <c:v>2024*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15.26</c:v>
                </c:pt>
                <c:pt idx="1">
                  <c:v>15.12</c:v>
                </c:pt>
                <c:pt idx="2">
                  <c:v>12.68</c:v>
                </c:pt>
                <c:pt idx="3">
                  <c:v>12.79</c:v>
                </c:pt>
                <c:pt idx="4">
                  <c:v>13.12</c:v>
                </c:pt>
                <c:pt idx="5">
                  <c:v>13.82</c:v>
                </c:pt>
                <c:pt idx="6">
                  <c:v>13.27</c:v>
                </c:pt>
                <c:pt idx="7">
                  <c:v>13.15</c:v>
                </c:pt>
                <c:pt idx="8">
                  <c:v>14.84</c:v>
                </c:pt>
                <c:pt idx="9">
                  <c:v>15.35</c:v>
                </c:pt>
                <c:pt idx="10">
                  <c:v>15.73</c:v>
                </c:pt>
                <c:pt idx="11">
                  <c:v>16.079999999999998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9-4B4F-8100-0FD9208284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94669168"/>
        <c:axId val="1994667504"/>
      </c:barChart>
      <c:catAx>
        <c:axId val="199466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667504"/>
        <c:crosses val="autoZero"/>
        <c:auto val="1"/>
        <c:lblAlgn val="ctr"/>
        <c:lblOffset val="100"/>
        <c:noMultiLvlLbl val="0"/>
      </c:catAx>
      <c:valAx>
        <c:axId val="199466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66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Percentag</a:t>
            </a:r>
            <a:r>
              <a:rPr lang="en-US" sz="1600" baseline="0"/>
              <a:t>e of Population using only Made In France Products in 2020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324141223248346E-2"/>
          <c:y val="0.11310681456735051"/>
          <c:w val="0.93595425455786596"/>
          <c:h val="0.749440171239385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in Percentage by 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18-24 years</c:v>
                </c:pt>
                <c:pt idx="1">
                  <c:v>25-34 years</c:v>
                </c:pt>
                <c:pt idx="2">
                  <c:v>35-49 years</c:v>
                </c:pt>
                <c:pt idx="3">
                  <c:v>50-64 years</c:v>
                </c:pt>
                <c:pt idx="4">
                  <c:v>65 and above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0.23</c:v>
                </c:pt>
                <c:pt idx="1">
                  <c:v>0.31</c:v>
                </c:pt>
                <c:pt idx="2">
                  <c:v>0.33</c:v>
                </c:pt>
                <c:pt idx="3">
                  <c:v>0.43</c:v>
                </c:pt>
                <c:pt idx="4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84-46F3-9107-09CED8E2B2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018480"/>
        <c:axId val="63022640"/>
      </c:barChart>
      <c:catAx>
        <c:axId val="6301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22640"/>
        <c:crosses val="autoZero"/>
        <c:auto val="1"/>
        <c:lblAlgn val="ctr"/>
        <c:lblOffset val="100"/>
        <c:noMultiLvlLbl val="0"/>
      </c:catAx>
      <c:valAx>
        <c:axId val="630226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1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REVENUE CONTRIBUTION BY PRODUCT</a:t>
            </a:r>
          </a:p>
        </c:rich>
      </c:tx>
      <c:layout>
        <c:manualLayout>
          <c:xMode val="edge"/>
          <c:yMode val="edge"/>
          <c:x val="0.14857835753164667"/>
          <c:y val="1.54350934066223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10C-49D2-9F42-9B04173591F0}"/>
              </c:ext>
            </c:extLst>
          </c:dPt>
          <c:dPt>
            <c:idx val="1"/>
            <c:bubble3D val="0"/>
            <c:spPr>
              <a:solidFill>
                <a:schemeClr val="bg2">
                  <a:lumMod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10C-49D2-9F42-9B04173591F0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10C-49D2-9F42-9B04173591F0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EDPB</c:v>
                </c:pt>
                <c:pt idx="1">
                  <c:v>WATER</c:v>
                </c:pt>
                <c:pt idx="2">
                  <c:v>SPECIALIZED NUTRITION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13.2</c:v>
                </c:pt>
                <c:pt idx="1">
                  <c:v>3.6</c:v>
                </c:pt>
                <c:pt idx="2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C-487F-B525-A1322BF3213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Net advertising revenue in million euros in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advertising revenue in million euros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Internet</c:v>
                </c:pt>
                <c:pt idx="1">
                  <c:v>Television</c:v>
                </c:pt>
                <c:pt idx="2">
                  <c:v>The press</c:v>
                </c:pt>
                <c:pt idx="3">
                  <c:v>Outdoor advertising</c:v>
                </c:pt>
                <c:pt idx="4">
                  <c:v>Advertising Mail</c:v>
                </c:pt>
                <c:pt idx="5">
                  <c:v>Radio</c:v>
                </c:pt>
                <c:pt idx="6">
                  <c:v>Directories</c:v>
                </c:pt>
                <c:pt idx="7">
                  <c:v>Unaddressed prints</c:v>
                </c:pt>
                <c:pt idx="8">
                  <c:v>Cinema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3453</c:v>
                </c:pt>
                <c:pt idx="1">
                  <c:v>3254</c:v>
                </c:pt>
                <c:pt idx="2">
                  <c:v>2286</c:v>
                </c:pt>
                <c:pt idx="3">
                  <c:v>1205</c:v>
                </c:pt>
                <c:pt idx="4">
                  <c:v>1020</c:v>
                </c:pt>
                <c:pt idx="5">
                  <c:v>712</c:v>
                </c:pt>
                <c:pt idx="6">
                  <c:v>698</c:v>
                </c:pt>
                <c:pt idx="7">
                  <c:v>601</c:v>
                </c:pt>
                <c:pt idx="8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95-4381-9BE1-0DCA1C1B5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10448"/>
        <c:axId val="13712528"/>
      </c:barChart>
      <c:catAx>
        <c:axId val="137104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2528"/>
        <c:crosses val="autoZero"/>
        <c:auto val="1"/>
        <c:lblAlgn val="ctr"/>
        <c:lblOffset val="100"/>
        <c:noMultiLvlLbl val="0"/>
      </c:catAx>
      <c:valAx>
        <c:axId val="13712528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MILK PRODUCT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89-4415-BF7E-E9B375258A9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89-4415-BF7E-E9B375258A9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89-4415-BF7E-E9B375258A9F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D89-4415-BF7E-E9B375258A9F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D89-4415-BF7E-E9B375258A9F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D89-4415-BF7E-E9B375258A9F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BD89-4415-BF7E-E9B375258A9F}"/>
              </c:ext>
            </c:extLst>
          </c:dPt>
          <c:dPt>
            <c:idx val="7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BD89-4415-BF7E-E9B375258A9F}"/>
              </c:ext>
            </c:extLst>
          </c:dPt>
          <c:dPt>
            <c:idx val="8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BD89-4415-BF7E-E9B375258A9F}"/>
              </c:ext>
            </c:extLst>
          </c:dPt>
          <c:dLbls>
            <c:dLbl>
              <c:idx val="0"/>
              <c:layout>
                <c:manualLayout>
                  <c:x val="-0.12997754933238803"/>
                  <c:y val="-0.11253787332275288"/>
                </c:manualLayout>
              </c:layout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89-4415-BF7E-E9B375258A9F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89-4415-BF7E-E9B375258A9F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89-4415-BF7E-E9B375258A9F}"/>
                </c:ext>
              </c:extLst>
            </c:dLbl>
            <c:dLbl>
              <c:idx val="3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D89-4415-BF7E-E9B375258A9F}"/>
                </c:ext>
              </c:extLst>
            </c:dLbl>
            <c:dLbl>
              <c:idx val="4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89-4415-BF7E-E9B375258A9F}"/>
                </c:ext>
              </c:extLst>
            </c:dLbl>
            <c:dLbl>
              <c:idx val="5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D89-4415-BF7E-E9B375258A9F}"/>
                </c:ext>
              </c:extLst>
            </c:dLbl>
            <c:dLbl>
              <c:idx val="6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D89-4415-BF7E-E9B375258A9F}"/>
                </c:ext>
              </c:extLst>
            </c:dLbl>
            <c:dLbl>
              <c:idx val="7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D89-4415-BF7E-E9B375258A9F}"/>
                </c:ext>
              </c:extLst>
            </c:dLbl>
            <c:dLbl>
              <c:idx val="8"/>
              <c:numFmt formatCode="#,##0.0%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04806098989487"/>
                      <c:h val="5.471071995383062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D89-4415-BF7E-E9B375258A9F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Cheese</c:v>
                </c:pt>
                <c:pt idx="1">
                  <c:v>Milk fat</c:v>
                </c:pt>
                <c:pt idx="2">
                  <c:v>Milk powder</c:v>
                </c:pt>
                <c:pt idx="3">
                  <c:v>Packaged milk</c:v>
                </c:pt>
                <c:pt idx="4">
                  <c:v>Packaged creams</c:v>
                </c:pt>
                <c:pt idx="5">
                  <c:v>Yogurts and desserts</c:v>
                </c:pt>
                <c:pt idx="6">
                  <c:v>Whey powder</c:v>
                </c:pt>
                <c:pt idx="7">
                  <c:v>Caseins and caseinates</c:v>
                </c:pt>
                <c:pt idx="8">
                  <c:v>Other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0.34399999999999997</c:v>
                </c:pt>
                <c:pt idx="1">
                  <c:v>0.2</c:v>
                </c:pt>
                <c:pt idx="2">
                  <c:v>0.16</c:v>
                </c:pt>
                <c:pt idx="3">
                  <c:v>9.4E-2</c:v>
                </c:pt>
                <c:pt idx="4">
                  <c:v>8.2000000000000003E-2</c:v>
                </c:pt>
                <c:pt idx="5">
                  <c:v>6.0999999999999999E-2</c:v>
                </c:pt>
                <c:pt idx="6">
                  <c:v>2.7E-2</c:v>
                </c:pt>
                <c:pt idx="7">
                  <c:v>2.1000000000000001E-2</c:v>
                </c:pt>
                <c:pt idx="8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BD89-4415-BF7E-E9B375258A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PLANT</a:t>
            </a:r>
            <a:r>
              <a:rPr lang="en-US" baseline="0"/>
              <a:t> BASED FOOD PRODUCT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66-47BB-9768-4830207C1A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66-47BB-9768-4830207C1AD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66-47BB-9768-4830207C1AD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666-47BB-9768-4830207C1AD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666-47BB-9768-4830207C1AD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666-47BB-9768-4830207C1AD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666-47BB-9768-4830207C1AD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666-47BB-9768-4830207C1AD1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Caterer, chilled ready-made food</c:v>
                </c:pt>
                <c:pt idx="1">
                  <c:v>Sweet groceries</c:v>
                </c:pt>
                <c:pt idx="2">
                  <c:v>Bakery, pastry</c:v>
                </c:pt>
                <c:pt idx="3">
                  <c:v>Frozen foods</c:v>
                </c:pt>
                <c:pt idx="4">
                  <c:v>Meat, fish, poultry</c:v>
                </c:pt>
                <c:pt idx="5">
                  <c:v>Savory groceries</c:v>
                </c:pt>
                <c:pt idx="6">
                  <c:v>Gluten-free</c:v>
                </c:pt>
                <c:pt idx="7">
                  <c:v>Organic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0.22</c:v>
                </c:pt>
                <c:pt idx="1">
                  <c:v>0.18</c:v>
                </c:pt>
                <c:pt idx="2">
                  <c:v>0.17</c:v>
                </c:pt>
                <c:pt idx="3">
                  <c:v>0.16</c:v>
                </c:pt>
                <c:pt idx="4">
                  <c:v>0.11</c:v>
                </c:pt>
                <c:pt idx="5">
                  <c:v>0.11</c:v>
                </c:pt>
                <c:pt idx="6">
                  <c:v>0.03</c:v>
                </c:pt>
                <c:pt idx="7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666-47BB-9768-4830207C1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/>
              <a:t>PRODUCTION</a:t>
            </a:r>
            <a:r>
              <a:rPr lang="en-US" sz="1200" baseline="0"/>
              <a:t> VOLOUME OF MILK</a:t>
            </a:r>
          </a:p>
          <a:p>
            <a:pPr>
              <a:defRPr sz="1200"/>
            </a:pPr>
            <a:r>
              <a:rPr lang="en-US" sz="1200" baseline="0"/>
              <a:t>&amp; </a:t>
            </a:r>
          </a:p>
          <a:p>
            <a:pPr>
              <a:defRPr sz="1200"/>
            </a:pPr>
            <a:r>
              <a:rPr lang="en-US" sz="1200" baseline="0"/>
              <a:t>DAIRY PRODUCTS 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D79-40DE-960F-ACD9E8C0ACDA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D79-40DE-960F-ACD9E8C0ACDA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D79-40DE-960F-ACD9E8C0ACDA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D79-40DE-960F-ACD9E8C0ACDA}"/>
                </c:ext>
              </c:extLst>
            </c:dLbl>
            <c:dLbl>
              <c:idx val="4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D79-40DE-960F-ACD9E8C0ACDA}"/>
                </c:ext>
              </c:extLst>
            </c:dLbl>
            <c:dLbl>
              <c:idx val="5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D79-40DE-960F-ACD9E8C0A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Packaged milk* (million liters)</c:v>
                </c:pt>
                <c:pt idx="1">
                  <c:v>Ultra-fresh dairy products**</c:v>
                </c:pt>
                <c:pt idx="2">
                  <c:v>Cheeses</c:v>
                </c:pt>
                <c:pt idx="3">
                  <c:v>Milk powder</c:v>
                </c:pt>
                <c:pt idx="4">
                  <c:v>Cream</c:v>
                </c:pt>
                <c:pt idx="5">
                  <c:v>Butter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3120</c:v>
                </c:pt>
                <c:pt idx="1">
                  <c:v>2600</c:v>
                </c:pt>
                <c:pt idx="2">
                  <c:v>1350</c:v>
                </c:pt>
                <c:pt idx="3">
                  <c:v>535</c:v>
                </c:pt>
                <c:pt idx="4">
                  <c:v>485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79-40DE-960F-ACD9E8C0AC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Production volume in thousand tons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DAIRY</a:t>
            </a:r>
            <a:r>
              <a:rPr lang="en-US" sz="1400" baseline="0"/>
              <a:t> MARKET LEADERS ON TURNOVER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LACTALIS</c:v>
                </c:pt>
                <c:pt idx="1">
                  <c:v>DANONE</c:v>
                </c:pt>
                <c:pt idx="2">
                  <c:v>SAVENCIA</c:v>
                </c:pt>
                <c:pt idx="3">
                  <c:v>SODIAAL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20.2</c:v>
                </c:pt>
                <c:pt idx="1">
                  <c:v>15.2</c:v>
                </c:pt>
                <c:pt idx="2">
                  <c:v>5.2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2A-411F-9CFD-F1F900E82D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177727"/>
        <c:axId val="164182719"/>
      </c:barChart>
      <c:catAx>
        <c:axId val="16417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182719"/>
        <c:crosses val="autoZero"/>
        <c:auto val="1"/>
        <c:lblAlgn val="ctr"/>
        <c:lblOffset val="100"/>
        <c:noMultiLvlLbl val="0"/>
      </c:catAx>
      <c:valAx>
        <c:axId val="16418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BILLION</a:t>
                </a:r>
                <a:r>
                  <a:rPr lang="en-US" baseline="0"/>
                  <a:t> US $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17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COUNTRY WISE MARKET</a:t>
            </a:r>
            <a:r>
              <a:rPr lang="en-US" sz="1600" baseline="0"/>
              <a:t> SIZE </a:t>
            </a:r>
            <a:endParaRPr lang="en-IN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03E-48CB-9A64-D038334ABF1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03E-48CB-9A64-D038334ABF1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03E-48CB-9A64-D038334ABF14}"/>
                </c:ext>
              </c:extLst>
            </c:dLbl>
            <c:dLbl>
              <c:idx val="3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03E-48CB-9A64-D038334ABF14}"/>
                </c:ext>
              </c:extLst>
            </c:dLbl>
            <c:dLbl>
              <c:idx val="4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03E-48CB-9A64-D038334ABF14}"/>
                </c:ext>
              </c:extLst>
            </c:dLbl>
            <c:dLbl>
              <c:idx val="5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03E-48CB-9A64-D038334ABF14}"/>
                </c:ext>
              </c:extLst>
            </c:dLbl>
            <c:dLbl>
              <c:idx val="6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603E-48CB-9A64-D038334ABF14}"/>
                </c:ext>
              </c:extLst>
            </c:dLbl>
            <c:dLbl>
              <c:idx val="7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03E-48CB-9A64-D038334ABF14}"/>
                </c:ext>
              </c:extLst>
            </c:dLbl>
            <c:dLbl>
              <c:idx val="8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 smtId="4294967295">
                      <a:solidFill>
                        <a:srgbClr val="0F0F0F"/>
                      </a:solidFill>
                      <a:latin typeface="Open Sans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603E-48CB-9A64-D038334ABF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 smtId="4294967295">
                    <a:solidFill>
                      <a:srgbClr val="0F0F0F"/>
                    </a:solidFill>
                    <a:latin typeface="Open Sans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United States</c:v>
                </c:pt>
                <c:pt idx="1">
                  <c:v>China</c:v>
                </c:pt>
                <c:pt idx="2">
                  <c:v>Germany</c:v>
                </c:pt>
                <c:pt idx="3">
                  <c:v>Mexico</c:v>
                </c:pt>
                <c:pt idx="4">
                  <c:v>Indonesia</c:v>
                </c:pt>
                <c:pt idx="5">
                  <c:v>Russia</c:v>
                </c:pt>
                <c:pt idx="6">
                  <c:v>Italy</c:v>
                </c:pt>
                <c:pt idx="7">
                  <c:v>France</c:v>
                </c:pt>
                <c:pt idx="8">
                  <c:v>India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79.98</c:v>
                </c:pt>
                <c:pt idx="1">
                  <c:v>65.87</c:v>
                </c:pt>
                <c:pt idx="2">
                  <c:v>15.87</c:v>
                </c:pt>
                <c:pt idx="3">
                  <c:v>14.79</c:v>
                </c:pt>
                <c:pt idx="4">
                  <c:v>10.51</c:v>
                </c:pt>
                <c:pt idx="5">
                  <c:v>8.41</c:v>
                </c:pt>
                <c:pt idx="6">
                  <c:v>6.69</c:v>
                </c:pt>
                <c:pt idx="7">
                  <c:v>6.69</c:v>
                </c:pt>
                <c:pt idx="8">
                  <c:v>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3E-48CB-9A64-D038334ABF1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25400" cap="flat" cmpd="sng" algn="ctr">
            <a:solidFill>
              <a:srgbClr val="000000"/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 smtId="4294967295">
                <a:solidFill>
                  <a:srgbClr val="0F0F0F"/>
                </a:solidFill>
                <a:latin typeface="Open Sans"/>
                <a:ea typeface="+mn-ea"/>
                <a:cs typeface="+mn-cs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numFmt formatCode="#,##0" sourceLinked="0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 smtId="4294967295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u="none" strike="noStrike" kern="1200" baseline="0" smtId="4294967295">
                <a:solidFill>
                  <a:srgbClr val="0A2240"/>
                </a:solidFill>
                <a:latin typeface="+mn-lt"/>
                <a:ea typeface="+mn-ea"/>
                <a:cs typeface="+mn-cs"/>
              </a:defRPr>
            </a:pPr>
            <a:r>
              <a:rPr lang="en-IN" sz="1400">
                <a:effectLst/>
              </a:rPr>
              <a:t>BOTTLED WATER CONSUMPTION PER CAPITA IN EU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u="none" strike="noStrike" kern="1200" baseline="0" smtId="4294967295">
                <a:solidFill>
                  <a:srgbClr val="0A2240"/>
                </a:solidFill>
                <a:latin typeface="+mn-lt"/>
                <a:ea typeface="+mn-ea"/>
                <a:cs typeface="+mn-cs"/>
              </a:defRPr>
            </a:pPr>
            <a:endParaRPr lang="en-IN" sz="140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Litres consumed per capita</c:v>
                </c:pt>
              </c:strCache>
            </c:strRef>
          </c:tx>
          <c:spPr>
            <a:solidFill>
              <a:srgbClr val="0A2240"/>
            </a:solidFill>
            <a:ln>
              <a:solidFill>
                <a:srgbClr val="0A2240"/>
              </a:solidFill>
            </a:ln>
          </c:spPr>
          <c:invertIfNegative val="0"/>
          <c:dLbls>
            <c:dLbl>
              <c:idx val="0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2BC-4A9F-882C-728D3BE00124}"/>
                </c:ext>
              </c:extLst>
            </c:dLbl>
            <c:dLbl>
              <c:idx val="1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BC-4A9F-882C-728D3BE00124}"/>
                </c:ext>
              </c:extLst>
            </c:dLbl>
            <c:dLbl>
              <c:idx val="2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BC-4A9F-882C-728D3BE00124}"/>
                </c:ext>
              </c:extLst>
            </c:dLbl>
            <c:dLbl>
              <c:idx val="3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BC-4A9F-882C-728D3BE00124}"/>
                </c:ext>
              </c:extLst>
            </c:dLbl>
            <c:dLbl>
              <c:idx val="4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2BC-4A9F-882C-728D3BE00124}"/>
                </c:ext>
              </c:extLst>
            </c:dLbl>
            <c:dLbl>
              <c:idx val="5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BC-4A9F-882C-728D3BE00124}"/>
                </c:ext>
              </c:extLst>
            </c:dLbl>
            <c:dLbl>
              <c:idx val="6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2BC-4A9F-882C-728D3BE00124}"/>
                </c:ext>
              </c:extLst>
            </c:dLbl>
            <c:dLbl>
              <c:idx val="7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BC-4A9F-882C-728D3BE00124}"/>
                </c:ext>
              </c:extLst>
            </c:dLbl>
            <c:dLbl>
              <c:idx val="8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2BC-4A9F-882C-728D3BE00124}"/>
                </c:ext>
              </c:extLst>
            </c:dLbl>
            <c:dLbl>
              <c:idx val="9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2BC-4A9F-882C-728D3BE00124}"/>
                </c:ext>
              </c:extLst>
            </c:dLbl>
            <c:dLbl>
              <c:idx val="10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2BC-4A9F-882C-728D3BE00124}"/>
                </c:ext>
              </c:extLst>
            </c:dLbl>
            <c:dLbl>
              <c:idx val="11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2BC-4A9F-882C-728D3BE00124}"/>
                </c:ext>
              </c:extLst>
            </c:dLbl>
            <c:dLbl>
              <c:idx val="12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2BC-4A9F-882C-728D3BE00124}"/>
                </c:ext>
              </c:extLst>
            </c:dLbl>
            <c:dLbl>
              <c:idx val="13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2BC-4A9F-882C-728D3BE00124}"/>
                </c:ext>
              </c:extLst>
            </c:dLbl>
            <c:dLbl>
              <c:idx val="14"/>
              <c:numFmt formatCode="#,##0" sourceLinked="0"/>
              <c:spPr/>
              <c:txPr>
                <a:bodyPr rot="-5400000" vert="horz"/>
                <a:lstStyle/>
                <a:p>
                  <a:pPr>
                    <a:defRPr sz="1200" b="0" smtId="4294967295">
                      <a:solidFill>
                        <a:srgbClr val="0F0F0F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2BC-4A9F-882C-728D3BE001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 b="0" smtId="4294967295">
                    <a:solidFill>
                      <a:srgbClr val="0F0F0F"/>
                    </a:solidFill>
                    <a:latin typeface="Open San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Sheet1!$A$2:$A$16</c:f>
              <c:strCache>
                <c:ptCount val="15"/>
                <c:pt idx="0">
                  <c:v>Italy</c:v>
                </c:pt>
                <c:pt idx="1">
                  <c:v>Germany</c:v>
                </c:pt>
                <c:pt idx="2">
                  <c:v>Portugal</c:v>
                </c:pt>
                <c:pt idx="3">
                  <c:v>Hungary</c:v>
                </c:pt>
                <c:pt idx="4">
                  <c:v>Spain</c:v>
                </c:pt>
                <c:pt idx="5">
                  <c:v>France</c:v>
                </c:pt>
                <c:pt idx="6">
                  <c:v>Greece</c:v>
                </c:pt>
                <c:pt idx="7">
                  <c:v>Belgium</c:v>
                </c:pt>
                <c:pt idx="8">
                  <c:v>Poland</c:v>
                </c:pt>
                <c:pt idx="9">
                  <c:v>Romania</c:v>
                </c:pt>
                <c:pt idx="10">
                  <c:v>Bulgaria</c:v>
                </c:pt>
                <c:pt idx="11">
                  <c:v>Austria</c:v>
                </c:pt>
                <c:pt idx="12">
                  <c:v>Croatia</c:v>
                </c:pt>
                <c:pt idx="13">
                  <c:v>Slovakia</c:v>
                </c:pt>
                <c:pt idx="14">
                  <c:v>Latvia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200</c:v>
                </c:pt>
                <c:pt idx="1">
                  <c:v>168</c:v>
                </c:pt>
                <c:pt idx="2">
                  <c:v>140</c:v>
                </c:pt>
                <c:pt idx="3">
                  <c:v>139</c:v>
                </c:pt>
                <c:pt idx="4">
                  <c:v>135</c:v>
                </c:pt>
                <c:pt idx="5">
                  <c:v>133</c:v>
                </c:pt>
                <c:pt idx="6">
                  <c:v>133</c:v>
                </c:pt>
                <c:pt idx="7">
                  <c:v>130</c:v>
                </c:pt>
                <c:pt idx="8">
                  <c:v>114</c:v>
                </c:pt>
                <c:pt idx="9">
                  <c:v>106</c:v>
                </c:pt>
                <c:pt idx="10">
                  <c:v>100</c:v>
                </c:pt>
                <c:pt idx="11">
                  <c:v>95</c:v>
                </c:pt>
                <c:pt idx="12">
                  <c:v>84</c:v>
                </c:pt>
                <c:pt idx="13">
                  <c:v>73</c:v>
                </c:pt>
                <c:pt idx="1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2BC-4A9F-882C-728D3BE001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 rot="-5400000" vert="horz"/>
          <a:lstStyle/>
          <a:p>
            <a:pPr>
              <a:defRPr sz="1200" b="0" smtId="4294967295">
                <a:solidFill>
                  <a:srgbClr val="0F0F0F"/>
                </a:solidFill>
                <a:latin typeface="Open Sans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IN" sz="1200" b="0">
                    <a:solidFill>
                      <a:srgbClr val="0F0F0F"/>
                    </a:solidFill>
                    <a:latin typeface="Open Sans"/>
                  </a:rPr>
                  <a:t>Litres consumed per capita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200" b="0" smtId="4294967295">
                <a:solidFill>
                  <a:srgbClr val="0F0F0F"/>
                </a:solidFill>
                <a:latin typeface="Open Sans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NON ALCHOHALIC BEVARGES</a:t>
            </a:r>
          </a:p>
        </c:rich>
      </c:tx>
      <c:layout>
        <c:manualLayout>
          <c:xMode val="edge"/>
          <c:yMode val="edge"/>
          <c:x val="0.11517232477087905"/>
          <c:y val="1.57915515199368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BOTTLED WATER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62B-4891-8C36-5F00EEE6D8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62B-4891-8C36-5F00EEE6D8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62B-4891-8C36-5F00EEE6D8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BOTTLED WATER</c:v>
                </c:pt>
                <c:pt idx="1">
                  <c:v>JUICES</c:v>
                </c:pt>
                <c:pt idx="2">
                  <c:v>SOFT DRINK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7.5</c:v>
                </c:pt>
                <c:pt idx="1">
                  <c:v>3.7</c:v>
                </c:pt>
                <c:pt idx="2">
                  <c:v>14.6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2B-4891-8C36-5F00EEE6D81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00_958BB4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610557-484A-4978-860E-E9DD2087E2B6}" authorId="{3F989C2E-4E04-BD00-9BF4-DFB2CF809756}" created="2022-02-14T08:32:11.464">
    <pc:sldMkLst xmlns:pc="http://schemas.microsoft.com/office/powerpoint/2013/main/command">
      <pc:docMk/>
      <pc:sldMk cId="2508960769" sldId="256"/>
    </pc:sldMkLst>
    <p188:txBody>
      <a:bodyPr/>
      <a:lstStyle/>
      <a:p>
        <a:r>
          <a:rPr lang="en-US"/>
          <a:t>Use talking headers throughout the deck. Eg: instead of "how much does France contribute", you can say "France contributes xyz % to the global sales". This way, the audience immediately knows what the takeaway from the slide is and what to look for.</a:t>
        </a:r>
      </a:p>
    </p188:txBody>
  </p188:cm>
</p188:cmLst>
</file>

<file path=ppt/comments/modernComment_103_70284C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9E3867-773D-444F-9EBC-6EF01C7BAE55}" authorId="{3F989C2E-4E04-BD00-9BF4-DFB2CF809756}" created="2022-02-16T06:29:47.082">
    <pc:sldMkLst xmlns:pc="http://schemas.microsoft.com/office/powerpoint/2013/main/command">
      <pc:docMk/>
      <pc:sldMk cId="1881689215" sldId="259"/>
    </pc:sldMkLst>
    <p188:txBody>
      <a:bodyPr/>
      <a:lstStyle/>
      <a:p>
        <a:r>
          <a:rPr lang="en-US"/>
          <a:t>Too. Much. Text. Break it up, add visuals, make it less heavy.</a:t>
        </a:r>
      </a:p>
    </p188:txBody>
  </p188:cm>
</p188:cmLst>
</file>

<file path=ppt/comments/modernComment_107_1F492B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009C95-545E-4BDB-BABD-C904AA92C3A0}" authorId="{07135332-C056-8A1E-2C2A-75CB2508E0B8}" created="2022-02-16T07:07:30.999">
    <pc:sldMkLst xmlns:pc="http://schemas.microsoft.com/office/powerpoint/2013/main/command">
      <pc:docMk/>
      <pc:sldMk cId="524888832" sldId="263"/>
    </pc:sldMkLst>
    <p188:replyLst>
      <p188:reply id="{5DC0225E-0FA4-4789-B0D9-89501403AA02}" authorId="{07135332-C056-8A1E-2C2A-75CB2508E0B8}" created="2022-02-16T07:08:51.235">
        <p188:txBody>
          <a:bodyPr/>
          <a:lstStyle/>
          <a:p>
            <a:r>
              <a:rPr lang="en-IN"/>
              <a:t>Remove Grid lines from all graphs in the entire presentation and make them unified and don't forget to add data labels in each graph</a:t>
            </a:r>
          </a:p>
        </p188:txBody>
      </p188:reply>
    </p188:replyLst>
    <p188:txBody>
      <a:bodyPr/>
      <a:lstStyle/>
      <a:p>
        <a:r>
          <a:rPr lang="en-IN"/>
          <a:t>Look for Month Level Data
Remove decimal points on Y Axis
Rephrase the title
Club the slides</a:t>
        </a:r>
      </a:p>
    </p188:txBody>
  </p188:cm>
</p188:cmLst>
</file>

<file path=ppt/comments/modernComment_10E_13FEE9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B14614-8354-4534-879D-D5B634AF0AB6}" authorId="{3F989C2E-4E04-BD00-9BF4-DFB2CF809756}" created="2022-02-16T05:24:11.4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5472942" sldId="270"/>
      <ac:spMk id="2" creationId="{936017EF-C9C6-465C-ABFE-C7977147CD95}"/>
    </ac:deMkLst>
    <p188:txBody>
      <a:bodyPr/>
      <a:lstStyle/>
      <a:p>
        <a:r>
          <a:rPr lang="en-US"/>
          <a:t>Rephrase - "France Contributes 9% of Danone's Total Revenue"</a:t>
        </a:r>
      </a:p>
    </p188:txBody>
  </p188:cm>
  <p188:cm id="{7582FC05-C265-49F3-9171-CC4E76CFABC4}" authorId="{3F989C2E-4E04-BD00-9BF4-DFB2CF809756}" created="2022-02-16T05:25:06.196">
    <pc:sldMkLst xmlns:pc="http://schemas.microsoft.com/office/powerpoint/2013/main/command">
      <pc:docMk/>
      <pc:sldMk cId="335472942" sldId="270"/>
    </pc:sldMkLst>
    <p188:txBody>
      <a:bodyPr/>
      <a:lstStyle/>
      <a:p>
        <a:r>
          <a:rPr lang="en-US"/>
          <a:t>Make label size smaller so there's less overlap</a:t>
        </a:r>
      </a:p>
    </p188:txBody>
  </p188:cm>
</p188:cmLst>
</file>

<file path=ppt/comments/modernComment_10F_8EF31C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87EAEA-E0E3-4DAD-965B-6A3A40B3D918}" authorId="{3F989C2E-4E04-BD00-9BF4-DFB2CF809756}" created="2022-02-16T05:24:39.57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98297107" sldId="271"/>
      <ac:spMk id="3" creationId="{36763712-38DC-454C-B6FB-96263BA05800}"/>
    </ac:deMkLst>
    <p188:txBody>
      <a:bodyPr/>
      <a:lstStyle/>
      <a:p>
        <a:r>
          <a:rPr lang="en-US"/>
          <a:t>Why have this list here? How is it adding any value? + Use talking headers</a:t>
        </a:r>
      </a:p>
    </p188:txBody>
  </p188:cm>
  <p188:cm id="{E56E6B3A-C2E0-47AB-B08B-0A2C31A441F3}" authorId="{3F989C2E-4E04-BD00-9BF4-DFB2CF809756}" created="2022-02-16T05:25:31.9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98297107" sldId="271"/>
      <ac:graphicFrameMk id="12" creationId="{F26250DD-9C2C-40D6-BECA-C70EDEC23488}"/>
    </ac:deMkLst>
    <p188:txBody>
      <a:bodyPr/>
      <a:lstStyle/>
      <a:p>
        <a:r>
          <a:rPr lang="en-US"/>
          <a:t>Sort in descending order like in the last slide</a:t>
        </a:r>
      </a:p>
    </p188:txBody>
  </p188:cm>
  <p188:cm id="{5C290E7D-2A22-4ED4-980B-2D788FFB4E5A}" authorId="{3F989C2E-4E04-BD00-9BF4-DFB2CF809756}" created="2022-02-16T05:26:33.094">
    <pc:sldMkLst xmlns:pc="http://schemas.microsoft.com/office/powerpoint/2013/main/command">
      <pc:docMk/>
      <pc:sldMk cId="2398297107" sldId="271"/>
    </pc:sldMkLst>
    <p188:txBody>
      <a:bodyPr/>
      <a:lstStyle/>
      <a:p>
        <a:r>
          <a:rPr lang="en-US"/>
          <a:t>So much whitespace. Club this with the previous slide. </a:t>
        </a:r>
      </a:p>
    </p188:txBody>
  </p188:cm>
</p188:cmLst>
</file>

<file path=ppt/comments/modernComment_118_D3D41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BAB7F6-BA84-433C-BC38-37E0194D207F}" authorId="{3F989C2E-4E04-BD00-9BF4-DFB2CF809756}" created="2022-02-14T08:29:44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3890546" sldId="280"/>
      <ac:picMk id="4" creationId="{53EA116B-E542-4FF1-9F2D-A5FDABDD3DEA}"/>
    </ac:deMkLst>
    <p188:replyLst>
      <p188:reply id="{0FC85128-E95F-4D1E-B4CC-6CECB4875E5C}" authorId="{E98FF67E-5F4F-CB03-154D-32A6629D8D96}" created="2022-02-16T11:21:02.381">
        <p188:txBody>
          <a:bodyPr/>
          <a:lstStyle/>
          <a:p>
            <a:r>
              <a:rPr lang="en-US"/>
              <a:t>Please let me know if it is fine now.</a:t>
            </a:r>
          </a:p>
        </p188:txBody>
      </p188:reply>
    </p188:replyLst>
    <p188:txBody>
      <a:bodyPr/>
      <a:lstStyle/>
      <a:p>
        <a:r>
          <a:rPr lang="en-US"/>
          <a:t>I already mentioned this - we cannot use screenshots of graphs in decks. Please download the data and recreate it in PPT.</a:t>
        </a:r>
      </a:p>
    </p188:txBody>
  </p188:cm>
</p188:cmLst>
</file>

<file path=ppt/comments/modernComment_126_338A30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8111D7-ADBD-4E62-9854-533C1F3040DC}" authorId="{3F989C2E-4E04-BD00-9BF4-DFB2CF809756}" created="2022-02-16T05:22:26.2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64694508" sldId="294"/>
      <ac:graphicFrameMk id="8" creationId="{28E4C2BE-333B-41BD-B50D-41AAA54F2136}"/>
    </ac:deMkLst>
    <p188:txBody>
      <a:bodyPr/>
      <a:lstStyle/>
      <a:p>
        <a:r>
          <a:rPr lang="en-US"/>
          <a:t>Make your graphs consistent. Come have no background, other have backgrounds. 
Same goes for bar graphs. Some have gridlines, others don't.
Clean it up.</a:t>
        </a:r>
      </a:p>
    </p188:txBody>
  </p188:cm>
  <p188:cm id="{4B1E83C0-66A8-4939-BE78-CC20C6BA90AE}" authorId="{3F989C2E-4E04-BD00-9BF4-DFB2CF809756}" created="2022-02-16T05:23:05.69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64694508" sldId="294"/>
      <ac:graphicFrameMk id="9" creationId="{219FB412-D560-4A06-93A3-410BB6CAC451}"/>
    </ac:deMkLst>
    <p188:txBody>
      <a:bodyPr/>
      <a:lstStyle/>
      <a:p>
        <a:r>
          <a:rPr lang="en-US"/>
          <a:t>Donut charts should have "Total" in the middle. Again, maintain consistency. Why are some pie charts and others donut?</a:t>
        </a:r>
      </a:p>
    </p188:txBody>
  </p188:cm>
  <p188:cm id="{4FF98AD6-F17F-4654-B78F-7980C7BD2EBE}" authorId="{3F989C2E-4E04-BD00-9BF4-DFB2CF809756}" created="2022-02-16T05:27:13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64694508" sldId="294"/>
      <ac:spMk id="2" creationId="{29721A4A-8FDA-474C-AA02-E4EB08E04483}"/>
    </ac:deMkLst>
    <p188:txBody>
      <a:bodyPr/>
      <a:lstStyle/>
      <a:p>
        <a:r>
          <a:rPr lang="en-US"/>
          <a:t>Use talking header.</a:t>
        </a:r>
      </a:p>
    </p188:txBody>
  </p188:cm>
</p188:cmLst>
</file>

<file path=ppt/comments/modernComment_128_791411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150A87-64C2-4B9B-9D3D-CDB0AB88098E}" authorId="{3F989C2E-4E04-BD00-9BF4-DFB2CF809756}" created="2022-02-16T05:27:52.001">
    <pc:sldMkLst xmlns:pc="http://schemas.microsoft.com/office/powerpoint/2013/main/command">
      <pc:docMk/>
      <pc:sldMk cId="2031358337" sldId="296"/>
    </pc:sldMkLst>
    <p188:txBody>
      <a:bodyPr/>
      <a:lstStyle/>
      <a:p>
        <a:r>
          <a:rPr lang="en-US"/>
          <a:t>Use talking header. It's not the audience's job to derive insights from your slides. You need to do that work and communicate it to the audience!</a:t>
        </a:r>
      </a:p>
    </p188:txBody>
  </p188:cm>
  <p188:cm id="{625C8EC1-7DE7-4D15-B358-0CB42A3FB51D}" authorId="{3F989C2E-4E04-BD00-9BF4-DFB2CF809756}" created="2022-02-16T05:28:13.951">
    <pc:sldMkLst xmlns:pc="http://schemas.microsoft.com/office/powerpoint/2013/main/command">
      <pc:docMk/>
      <pc:sldMk cId="2031358337" sldId="296"/>
    </pc:sldMkLst>
    <p188:txBody>
      <a:bodyPr/>
      <a:lstStyle/>
      <a:p>
        <a:r>
          <a:rPr lang="en-US"/>
          <a:t>Maintain formatting throughout. Don't use random colors like blue for font.</a:t>
        </a:r>
      </a:p>
    </p188:txBody>
  </p188:cm>
  <p188:cm id="{87C02269-3FCD-4BD5-81BC-E9BF859659AB}" authorId="{3F989C2E-4E04-BD00-9BF4-DFB2CF809756}" created="2022-02-16T05:28:59.5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31358337" sldId="296"/>
      <ac:graphicFrameMk id="6" creationId="{F6E04BBD-6137-4AA0-B675-E5573315C2C0}"/>
    </ac:deMkLst>
    <p188:txBody>
      <a:bodyPr/>
      <a:lstStyle/>
      <a:p>
        <a:r>
          <a:rPr lang="en-US"/>
          <a:t>Spelling mistake in volume.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C6523-FED7-47FB-8BC0-6248370AAF89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B132DEA2-3F83-4D8A-B822-3DD4D4FC608F}">
      <dgm:prSet phldrT="[Text]" custT="1"/>
      <dgm:spPr/>
      <dgm:t>
        <a:bodyPr/>
        <a:lstStyle/>
        <a:p>
          <a:r>
            <a:rPr lang="en-US" sz="2400"/>
            <a:t>Economic</a:t>
          </a:r>
          <a:br>
            <a:rPr lang="en-US" sz="2400"/>
          </a:br>
          <a:r>
            <a:rPr lang="en-US" sz="2400"/>
            <a:t>Determinants</a:t>
          </a:r>
          <a:endParaRPr lang="en-IN" sz="2400"/>
        </a:p>
      </dgm:t>
    </dgm:pt>
    <dgm:pt modelId="{30CB34FE-694C-4A50-8DC9-4B26A8782354}" type="parTrans" cxnId="{267DE122-C578-4435-848F-EE4C1D766F1B}">
      <dgm:prSet/>
      <dgm:spPr/>
      <dgm:t>
        <a:bodyPr/>
        <a:lstStyle/>
        <a:p>
          <a:endParaRPr lang="en-IN"/>
        </a:p>
      </dgm:t>
    </dgm:pt>
    <dgm:pt modelId="{E5FD6592-7162-452A-8A23-9A7F55EE6363}" type="sibTrans" cxnId="{267DE122-C578-4435-848F-EE4C1D766F1B}">
      <dgm:prSet/>
      <dgm:spPr/>
      <dgm:t>
        <a:bodyPr/>
        <a:lstStyle/>
        <a:p>
          <a:endParaRPr lang="en-IN"/>
        </a:p>
      </dgm:t>
    </dgm:pt>
    <dgm:pt modelId="{0B58B2BB-BC3C-4165-AA16-0974D98037CF}">
      <dgm:prSet phldrT="[Text]" custT="1"/>
      <dgm:spPr/>
      <dgm:t>
        <a:bodyPr/>
        <a:lstStyle/>
        <a:p>
          <a:r>
            <a:rPr lang="en-US" sz="2400"/>
            <a:t>Social</a:t>
          </a:r>
          <a:br>
            <a:rPr lang="en-US" sz="2400"/>
          </a:br>
          <a:r>
            <a:rPr lang="en-US" sz="2400"/>
            <a:t>Determinants</a:t>
          </a:r>
          <a:endParaRPr lang="en-IN" sz="2400"/>
        </a:p>
      </dgm:t>
    </dgm:pt>
    <dgm:pt modelId="{8925B217-663A-461E-8B12-0502CFB97AF2}" type="parTrans" cxnId="{713CD71E-471B-40C1-80C6-8C54303EE9F9}">
      <dgm:prSet/>
      <dgm:spPr/>
      <dgm:t>
        <a:bodyPr/>
        <a:lstStyle/>
        <a:p>
          <a:endParaRPr lang="en-IN"/>
        </a:p>
      </dgm:t>
    </dgm:pt>
    <dgm:pt modelId="{B5645088-154C-4C45-8BA8-74787C253BC5}" type="sibTrans" cxnId="{713CD71E-471B-40C1-80C6-8C54303EE9F9}">
      <dgm:prSet/>
      <dgm:spPr/>
      <dgm:t>
        <a:bodyPr/>
        <a:lstStyle/>
        <a:p>
          <a:endParaRPr lang="en-IN"/>
        </a:p>
      </dgm:t>
    </dgm:pt>
    <dgm:pt modelId="{96005C31-45D6-4A7E-989A-7BAFCF027B35}">
      <dgm:prSet phldrT="[Text]" custT="1"/>
      <dgm:spPr/>
      <dgm:t>
        <a:bodyPr/>
        <a:lstStyle/>
        <a:p>
          <a:r>
            <a:rPr lang="en-US" sz="2400"/>
            <a:t>Biological</a:t>
          </a:r>
          <a:br>
            <a:rPr lang="en-US" sz="2400"/>
          </a:br>
          <a:r>
            <a:rPr lang="en-US" sz="2400"/>
            <a:t>Determinants</a:t>
          </a:r>
          <a:endParaRPr lang="en-IN" sz="2400"/>
        </a:p>
      </dgm:t>
    </dgm:pt>
    <dgm:pt modelId="{BE991CC5-427C-413E-A7F9-317630B319CE}" type="parTrans" cxnId="{CA8462CD-AD6A-4F5F-BE19-EEC087B6F5EA}">
      <dgm:prSet/>
      <dgm:spPr/>
      <dgm:t>
        <a:bodyPr/>
        <a:lstStyle/>
        <a:p>
          <a:endParaRPr lang="en-IN"/>
        </a:p>
      </dgm:t>
    </dgm:pt>
    <dgm:pt modelId="{44FB97AD-C1AA-4ACC-A8A3-188BF396F16C}" type="sibTrans" cxnId="{CA8462CD-AD6A-4F5F-BE19-EEC087B6F5EA}">
      <dgm:prSet/>
      <dgm:spPr/>
      <dgm:t>
        <a:bodyPr/>
        <a:lstStyle/>
        <a:p>
          <a:endParaRPr lang="en-IN"/>
        </a:p>
      </dgm:t>
    </dgm:pt>
    <dgm:pt modelId="{94186D74-D34A-4E3C-9954-0B257C5D4E3A}" type="pres">
      <dgm:prSet presAssocID="{DDEC6523-FED7-47FB-8BC0-6248370AAF89}" presName="Name0" presStyleCnt="0">
        <dgm:presLayoutVars>
          <dgm:dir/>
          <dgm:resizeHandles val="exact"/>
        </dgm:presLayoutVars>
      </dgm:prSet>
      <dgm:spPr/>
    </dgm:pt>
    <dgm:pt modelId="{13AFC375-B868-4256-8A51-28D466473F9B}" type="pres">
      <dgm:prSet presAssocID="{DDEC6523-FED7-47FB-8BC0-6248370AAF89}" presName="bkgdShp" presStyleLbl="alignAccFollowNode1" presStyleIdx="0" presStyleCnt="1" custScaleY="162245" custLinFactNeighborY="-1645"/>
      <dgm:spPr/>
    </dgm:pt>
    <dgm:pt modelId="{549CE8CA-CA9B-4C8E-B2AA-EDCCA56AC69C}" type="pres">
      <dgm:prSet presAssocID="{DDEC6523-FED7-47FB-8BC0-6248370AAF89}" presName="linComp" presStyleCnt="0"/>
      <dgm:spPr/>
    </dgm:pt>
    <dgm:pt modelId="{5CEFD43A-CB98-4AC7-8D66-81FC1301B058}" type="pres">
      <dgm:prSet presAssocID="{B132DEA2-3F83-4D8A-B822-3DD4D4FC608F}" presName="compNode" presStyleCnt="0"/>
      <dgm:spPr/>
    </dgm:pt>
    <dgm:pt modelId="{25FA4737-9DA9-4250-BF5D-B27ADF23F72C}" type="pres">
      <dgm:prSet presAssocID="{B132DEA2-3F83-4D8A-B822-3DD4D4FC608F}" presName="node" presStyleLbl="node1" presStyleIdx="0" presStyleCnt="3" custScaleY="53030" custLinFactNeighborX="-1281" custLinFactNeighborY="-15852">
        <dgm:presLayoutVars>
          <dgm:bulletEnabled val="1"/>
        </dgm:presLayoutVars>
      </dgm:prSet>
      <dgm:spPr/>
    </dgm:pt>
    <dgm:pt modelId="{047907F8-8723-4011-9410-FFBF91B37025}" type="pres">
      <dgm:prSet presAssocID="{B132DEA2-3F83-4D8A-B822-3DD4D4FC608F}" presName="invisiNode" presStyleLbl="node1" presStyleIdx="0" presStyleCnt="3"/>
      <dgm:spPr/>
    </dgm:pt>
    <dgm:pt modelId="{B3167859-9622-4838-84F5-E23A814620F5}" type="pres">
      <dgm:prSet presAssocID="{B132DEA2-3F83-4D8A-B822-3DD4D4FC608F}" presName="imagNode" presStyleLbl="fgImgPlace1" presStyleIdx="0" presStyleCnt="3" custScaleX="100186" custScaleY="198864" custLinFactNeighborX="-854" custLinFactNeighborY="-26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1DE954A-58FD-4081-BCEC-9F38F9C6EDCA}" type="pres">
      <dgm:prSet presAssocID="{E5FD6592-7162-452A-8A23-9A7F55EE6363}" presName="sibTrans" presStyleLbl="sibTrans2D1" presStyleIdx="0" presStyleCnt="0"/>
      <dgm:spPr/>
    </dgm:pt>
    <dgm:pt modelId="{00396D7F-D76A-40EF-BE62-DC367B6977B7}" type="pres">
      <dgm:prSet presAssocID="{0B58B2BB-BC3C-4165-AA16-0974D98037CF}" presName="compNode" presStyleCnt="0"/>
      <dgm:spPr/>
    </dgm:pt>
    <dgm:pt modelId="{D9347E03-9069-418D-BA11-D1DD4D4950E3}" type="pres">
      <dgm:prSet presAssocID="{0B58B2BB-BC3C-4165-AA16-0974D98037CF}" presName="node" presStyleLbl="node1" presStyleIdx="1" presStyleCnt="3" custScaleY="53030" custLinFactNeighborX="-1281" custLinFactNeighborY="-15852">
        <dgm:presLayoutVars>
          <dgm:bulletEnabled val="1"/>
        </dgm:presLayoutVars>
      </dgm:prSet>
      <dgm:spPr/>
    </dgm:pt>
    <dgm:pt modelId="{4C005284-C3F6-4FEE-A676-50991BF67D8D}" type="pres">
      <dgm:prSet presAssocID="{0B58B2BB-BC3C-4165-AA16-0974D98037CF}" presName="invisiNode" presStyleLbl="node1" presStyleIdx="1" presStyleCnt="3"/>
      <dgm:spPr/>
    </dgm:pt>
    <dgm:pt modelId="{F02872CA-D9E2-4EB6-A91B-A41D653ACCF0}" type="pres">
      <dgm:prSet presAssocID="{0B58B2BB-BC3C-4165-AA16-0974D98037CF}" presName="imagNode" presStyleLbl="fgImgPlace1" presStyleIdx="1" presStyleCnt="3" custScaleY="198864" custLinFactNeighborX="-1283" custLinFactNeighborY="-2688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9877FE0-4255-4D4D-AF95-D4471FBD4848}" type="pres">
      <dgm:prSet presAssocID="{B5645088-154C-4C45-8BA8-74787C253BC5}" presName="sibTrans" presStyleLbl="sibTrans2D1" presStyleIdx="0" presStyleCnt="0"/>
      <dgm:spPr/>
    </dgm:pt>
    <dgm:pt modelId="{ED8BC53A-1C49-424C-AEDB-3E3C5573F639}" type="pres">
      <dgm:prSet presAssocID="{96005C31-45D6-4A7E-989A-7BAFCF027B35}" presName="compNode" presStyleCnt="0"/>
      <dgm:spPr/>
    </dgm:pt>
    <dgm:pt modelId="{9D1853C4-9DED-4C90-AA85-ECBAE0469F9D}" type="pres">
      <dgm:prSet presAssocID="{96005C31-45D6-4A7E-989A-7BAFCF027B35}" presName="node" presStyleLbl="node1" presStyleIdx="2" presStyleCnt="3" custScaleY="53030" custLinFactNeighborX="-1281" custLinFactNeighborY="-15852">
        <dgm:presLayoutVars>
          <dgm:bulletEnabled val="1"/>
        </dgm:presLayoutVars>
      </dgm:prSet>
      <dgm:spPr/>
    </dgm:pt>
    <dgm:pt modelId="{2E0B1B41-95CA-4D1C-8336-50D6EDB4923C}" type="pres">
      <dgm:prSet presAssocID="{96005C31-45D6-4A7E-989A-7BAFCF027B35}" presName="invisiNode" presStyleLbl="node1" presStyleIdx="2" presStyleCnt="3"/>
      <dgm:spPr/>
    </dgm:pt>
    <dgm:pt modelId="{3165F2A3-5FF8-4600-AB12-D2711067D454}" type="pres">
      <dgm:prSet presAssocID="{96005C31-45D6-4A7E-989A-7BAFCF027B35}" presName="imagNode" presStyleLbl="fgImgPlace1" presStyleIdx="2" presStyleCnt="3" custScaleY="198864" custLinFactNeighborX="-854" custLinFactNeighborY="-347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</dgm:ptLst>
  <dgm:cxnLst>
    <dgm:cxn modelId="{8BBA8903-CFA9-4B3D-9150-EF57EA99CCA5}" type="presOf" srcId="{B5645088-154C-4C45-8BA8-74787C253BC5}" destId="{39877FE0-4255-4D4D-AF95-D4471FBD4848}" srcOrd="0" destOrd="0" presId="urn:microsoft.com/office/officeart/2005/8/layout/pList2"/>
    <dgm:cxn modelId="{930EE619-5B96-4F91-9A0A-5B7CE242C120}" type="presOf" srcId="{DDEC6523-FED7-47FB-8BC0-6248370AAF89}" destId="{94186D74-D34A-4E3C-9954-0B257C5D4E3A}" srcOrd="0" destOrd="0" presId="urn:microsoft.com/office/officeart/2005/8/layout/pList2"/>
    <dgm:cxn modelId="{713CD71E-471B-40C1-80C6-8C54303EE9F9}" srcId="{DDEC6523-FED7-47FB-8BC0-6248370AAF89}" destId="{0B58B2BB-BC3C-4165-AA16-0974D98037CF}" srcOrd="1" destOrd="0" parTransId="{8925B217-663A-461E-8B12-0502CFB97AF2}" sibTransId="{B5645088-154C-4C45-8BA8-74787C253BC5}"/>
    <dgm:cxn modelId="{F1A5C021-0B03-423B-AA23-EBAD8A02DE8D}" type="presOf" srcId="{B132DEA2-3F83-4D8A-B822-3DD4D4FC608F}" destId="{25FA4737-9DA9-4250-BF5D-B27ADF23F72C}" srcOrd="0" destOrd="0" presId="urn:microsoft.com/office/officeart/2005/8/layout/pList2"/>
    <dgm:cxn modelId="{267DE122-C578-4435-848F-EE4C1D766F1B}" srcId="{DDEC6523-FED7-47FB-8BC0-6248370AAF89}" destId="{B132DEA2-3F83-4D8A-B822-3DD4D4FC608F}" srcOrd="0" destOrd="0" parTransId="{30CB34FE-694C-4A50-8DC9-4B26A8782354}" sibTransId="{E5FD6592-7162-452A-8A23-9A7F55EE6363}"/>
    <dgm:cxn modelId="{710FCB89-7276-472D-B252-A7D2DF010588}" type="presOf" srcId="{0B58B2BB-BC3C-4165-AA16-0974D98037CF}" destId="{D9347E03-9069-418D-BA11-D1DD4D4950E3}" srcOrd="0" destOrd="0" presId="urn:microsoft.com/office/officeart/2005/8/layout/pList2"/>
    <dgm:cxn modelId="{FFDC848C-5C5C-4A2B-8AF5-6DA00BA48466}" type="presOf" srcId="{96005C31-45D6-4A7E-989A-7BAFCF027B35}" destId="{9D1853C4-9DED-4C90-AA85-ECBAE0469F9D}" srcOrd="0" destOrd="0" presId="urn:microsoft.com/office/officeart/2005/8/layout/pList2"/>
    <dgm:cxn modelId="{CA8462CD-AD6A-4F5F-BE19-EEC087B6F5EA}" srcId="{DDEC6523-FED7-47FB-8BC0-6248370AAF89}" destId="{96005C31-45D6-4A7E-989A-7BAFCF027B35}" srcOrd="2" destOrd="0" parTransId="{BE991CC5-427C-413E-A7F9-317630B319CE}" sibTransId="{44FB97AD-C1AA-4ACC-A8A3-188BF396F16C}"/>
    <dgm:cxn modelId="{72135BCF-CB21-41B7-973F-1B48F475AB2F}" type="presOf" srcId="{E5FD6592-7162-452A-8A23-9A7F55EE6363}" destId="{B1DE954A-58FD-4081-BCEC-9F38F9C6EDCA}" srcOrd="0" destOrd="0" presId="urn:microsoft.com/office/officeart/2005/8/layout/pList2"/>
    <dgm:cxn modelId="{E033AF95-F2A6-472B-B3A7-45994F45068F}" type="presParOf" srcId="{94186D74-D34A-4E3C-9954-0B257C5D4E3A}" destId="{13AFC375-B868-4256-8A51-28D466473F9B}" srcOrd="0" destOrd="0" presId="urn:microsoft.com/office/officeart/2005/8/layout/pList2"/>
    <dgm:cxn modelId="{F4512F2B-A825-42E1-ABCD-38831D0EEB3B}" type="presParOf" srcId="{94186D74-D34A-4E3C-9954-0B257C5D4E3A}" destId="{549CE8CA-CA9B-4C8E-B2AA-EDCCA56AC69C}" srcOrd="1" destOrd="0" presId="urn:microsoft.com/office/officeart/2005/8/layout/pList2"/>
    <dgm:cxn modelId="{8D818E8C-6FF5-4CE0-A354-B296E67A5424}" type="presParOf" srcId="{549CE8CA-CA9B-4C8E-B2AA-EDCCA56AC69C}" destId="{5CEFD43A-CB98-4AC7-8D66-81FC1301B058}" srcOrd="0" destOrd="0" presId="urn:microsoft.com/office/officeart/2005/8/layout/pList2"/>
    <dgm:cxn modelId="{14A02D28-683F-49C1-BF93-91172612E54D}" type="presParOf" srcId="{5CEFD43A-CB98-4AC7-8D66-81FC1301B058}" destId="{25FA4737-9DA9-4250-BF5D-B27ADF23F72C}" srcOrd="0" destOrd="0" presId="urn:microsoft.com/office/officeart/2005/8/layout/pList2"/>
    <dgm:cxn modelId="{96E5C6CB-0026-4226-BC61-CADC803E91CE}" type="presParOf" srcId="{5CEFD43A-CB98-4AC7-8D66-81FC1301B058}" destId="{047907F8-8723-4011-9410-FFBF91B37025}" srcOrd="1" destOrd="0" presId="urn:microsoft.com/office/officeart/2005/8/layout/pList2"/>
    <dgm:cxn modelId="{0BDE9A19-F834-4F44-ACCC-BE6680B8A393}" type="presParOf" srcId="{5CEFD43A-CB98-4AC7-8D66-81FC1301B058}" destId="{B3167859-9622-4838-84F5-E23A814620F5}" srcOrd="2" destOrd="0" presId="urn:microsoft.com/office/officeart/2005/8/layout/pList2"/>
    <dgm:cxn modelId="{448F9E21-846F-4E00-BA82-6AA28611C31F}" type="presParOf" srcId="{549CE8CA-CA9B-4C8E-B2AA-EDCCA56AC69C}" destId="{B1DE954A-58FD-4081-BCEC-9F38F9C6EDCA}" srcOrd="1" destOrd="0" presId="urn:microsoft.com/office/officeart/2005/8/layout/pList2"/>
    <dgm:cxn modelId="{43E0683F-4969-469E-9044-8F0C9315B55A}" type="presParOf" srcId="{549CE8CA-CA9B-4C8E-B2AA-EDCCA56AC69C}" destId="{00396D7F-D76A-40EF-BE62-DC367B6977B7}" srcOrd="2" destOrd="0" presId="urn:microsoft.com/office/officeart/2005/8/layout/pList2"/>
    <dgm:cxn modelId="{7C9C4850-7427-446A-940F-CEC56C570792}" type="presParOf" srcId="{00396D7F-D76A-40EF-BE62-DC367B6977B7}" destId="{D9347E03-9069-418D-BA11-D1DD4D4950E3}" srcOrd="0" destOrd="0" presId="urn:microsoft.com/office/officeart/2005/8/layout/pList2"/>
    <dgm:cxn modelId="{91C83109-847F-444D-A430-75B4F1D95614}" type="presParOf" srcId="{00396D7F-D76A-40EF-BE62-DC367B6977B7}" destId="{4C005284-C3F6-4FEE-A676-50991BF67D8D}" srcOrd="1" destOrd="0" presId="urn:microsoft.com/office/officeart/2005/8/layout/pList2"/>
    <dgm:cxn modelId="{B60C635F-7283-4902-B5B1-EB74AF705B46}" type="presParOf" srcId="{00396D7F-D76A-40EF-BE62-DC367B6977B7}" destId="{F02872CA-D9E2-4EB6-A91B-A41D653ACCF0}" srcOrd="2" destOrd="0" presId="urn:microsoft.com/office/officeart/2005/8/layout/pList2"/>
    <dgm:cxn modelId="{B642A5C3-82A5-4859-AEF7-FC22B92A7DC0}" type="presParOf" srcId="{549CE8CA-CA9B-4C8E-B2AA-EDCCA56AC69C}" destId="{39877FE0-4255-4D4D-AF95-D4471FBD4848}" srcOrd="3" destOrd="0" presId="urn:microsoft.com/office/officeart/2005/8/layout/pList2"/>
    <dgm:cxn modelId="{E73F3318-D881-454F-BA8E-018258CC7464}" type="presParOf" srcId="{549CE8CA-CA9B-4C8E-B2AA-EDCCA56AC69C}" destId="{ED8BC53A-1C49-424C-AEDB-3E3C5573F639}" srcOrd="4" destOrd="0" presId="urn:microsoft.com/office/officeart/2005/8/layout/pList2"/>
    <dgm:cxn modelId="{E3CA6F4D-3C1F-46AB-BC28-72EB52E034AD}" type="presParOf" srcId="{ED8BC53A-1C49-424C-AEDB-3E3C5573F639}" destId="{9D1853C4-9DED-4C90-AA85-ECBAE0469F9D}" srcOrd="0" destOrd="0" presId="urn:microsoft.com/office/officeart/2005/8/layout/pList2"/>
    <dgm:cxn modelId="{45202DB7-8B37-46D5-89FA-26888AADDC47}" type="presParOf" srcId="{ED8BC53A-1C49-424C-AEDB-3E3C5573F639}" destId="{2E0B1B41-95CA-4D1C-8336-50D6EDB4923C}" srcOrd="1" destOrd="0" presId="urn:microsoft.com/office/officeart/2005/8/layout/pList2"/>
    <dgm:cxn modelId="{DFE2C050-7A37-47DD-8169-3EBA1EAD3093}" type="presParOf" srcId="{ED8BC53A-1C49-424C-AEDB-3E3C5573F639}" destId="{3165F2A3-5FF8-4600-AB12-D2711067D45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C6523-FED7-47FB-8BC0-6248370AAF89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B132DEA2-3F83-4D8A-B822-3DD4D4FC608F}">
      <dgm:prSet phldrT="[Text]" custT="1"/>
      <dgm:spPr/>
      <dgm:t>
        <a:bodyPr/>
        <a:lstStyle/>
        <a:p>
          <a:r>
            <a:rPr lang="en-US" sz="2400"/>
            <a:t>Physical</a:t>
          </a:r>
          <a:br>
            <a:rPr lang="en-US" sz="2400"/>
          </a:br>
          <a:r>
            <a:rPr lang="en-US" sz="2400"/>
            <a:t>Determinants</a:t>
          </a:r>
          <a:endParaRPr lang="en-IN" sz="2400"/>
        </a:p>
      </dgm:t>
    </dgm:pt>
    <dgm:pt modelId="{30CB34FE-694C-4A50-8DC9-4B26A8782354}" type="parTrans" cxnId="{267DE122-C578-4435-848F-EE4C1D766F1B}">
      <dgm:prSet/>
      <dgm:spPr/>
      <dgm:t>
        <a:bodyPr/>
        <a:lstStyle/>
        <a:p>
          <a:endParaRPr lang="en-IN"/>
        </a:p>
      </dgm:t>
    </dgm:pt>
    <dgm:pt modelId="{E5FD6592-7162-452A-8A23-9A7F55EE6363}" type="sibTrans" cxnId="{267DE122-C578-4435-848F-EE4C1D766F1B}">
      <dgm:prSet/>
      <dgm:spPr/>
      <dgm:t>
        <a:bodyPr/>
        <a:lstStyle/>
        <a:p>
          <a:endParaRPr lang="en-IN"/>
        </a:p>
      </dgm:t>
    </dgm:pt>
    <dgm:pt modelId="{0B58B2BB-BC3C-4165-AA16-0974D98037CF}">
      <dgm:prSet phldrT="[Text]" custT="1"/>
      <dgm:spPr/>
      <dgm:t>
        <a:bodyPr/>
        <a:lstStyle/>
        <a:p>
          <a:r>
            <a:rPr lang="en-US" sz="2400"/>
            <a:t>Psychological</a:t>
          </a:r>
          <a:br>
            <a:rPr lang="en-US" sz="2400"/>
          </a:br>
          <a:r>
            <a:rPr lang="en-US" sz="2400"/>
            <a:t>Determinants</a:t>
          </a:r>
          <a:endParaRPr lang="en-IN" sz="2400"/>
        </a:p>
      </dgm:t>
    </dgm:pt>
    <dgm:pt modelId="{8925B217-663A-461E-8B12-0502CFB97AF2}" type="parTrans" cxnId="{713CD71E-471B-40C1-80C6-8C54303EE9F9}">
      <dgm:prSet/>
      <dgm:spPr/>
      <dgm:t>
        <a:bodyPr/>
        <a:lstStyle/>
        <a:p>
          <a:endParaRPr lang="en-IN"/>
        </a:p>
      </dgm:t>
    </dgm:pt>
    <dgm:pt modelId="{B5645088-154C-4C45-8BA8-74787C253BC5}" type="sibTrans" cxnId="{713CD71E-471B-40C1-80C6-8C54303EE9F9}">
      <dgm:prSet/>
      <dgm:spPr/>
      <dgm:t>
        <a:bodyPr/>
        <a:lstStyle/>
        <a:p>
          <a:endParaRPr lang="en-IN"/>
        </a:p>
      </dgm:t>
    </dgm:pt>
    <dgm:pt modelId="{96005C31-45D6-4A7E-989A-7BAFCF027B35}">
      <dgm:prSet phldrT="[Text]" custT="1"/>
      <dgm:spPr/>
      <dgm:t>
        <a:bodyPr/>
        <a:lstStyle/>
        <a:p>
          <a:r>
            <a:rPr lang="en-IN" sz="2400"/>
            <a:t>Attitudes, beliefs, knowledge</a:t>
          </a:r>
        </a:p>
      </dgm:t>
    </dgm:pt>
    <dgm:pt modelId="{BE991CC5-427C-413E-A7F9-317630B319CE}" type="parTrans" cxnId="{CA8462CD-AD6A-4F5F-BE19-EEC087B6F5EA}">
      <dgm:prSet/>
      <dgm:spPr/>
      <dgm:t>
        <a:bodyPr/>
        <a:lstStyle/>
        <a:p>
          <a:endParaRPr lang="en-IN"/>
        </a:p>
      </dgm:t>
    </dgm:pt>
    <dgm:pt modelId="{44FB97AD-C1AA-4ACC-A8A3-188BF396F16C}" type="sibTrans" cxnId="{CA8462CD-AD6A-4F5F-BE19-EEC087B6F5EA}">
      <dgm:prSet/>
      <dgm:spPr/>
      <dgm:t>
        <a:bodyPr/>
        <a:lstStyle/>
        <a:p>
          <a:endParaRPr lang="en-IN"/>
        </a:p>
      </dgm:t>
    </dgm:pt>
    <dgm:pt modelId="{94186D74-D34A-4E3C-9954-0B257C5D4E3A}" type="pres">
      <dgm:prSet presAssocID="{DDEC6523-FED7-47FB-8BC0-6248370AAF89}" presName="Name0" presStyleCnt="0">
        <dgm:presLayoutVars>
          <dgm:dir/>
          <dgm:resizeHandles val="exact"/>
        </dgm:presLayoutVars>
      </dgm:prSet>
      <dgm:spPr/>
    </dgm:pt>
    <dgm:pt modelId="{13AFC375-B868-4256-8A51-28D466473F9B}" type="pres">
      <dgm:prSet presAssocID="{DDEC6523-FED7-47FB-8BC0-6248370AAF89}" presName="bkgdShp" presStyleLbl="alignAccFollowNode1" presStyleIdx="0" presStyleCnt="1" custScaleY="162245"/>
      <dgm:spPr/>
    </dgm:pt>
    <dgm:pt modelId="{549CE8CA-CA9B-4C8E-B2AA-EDCCA56AC69C}" type="pres">
      <dgm:prSet presAssocID="{DDEC6523-FED7-47FB-8BC0-6248370AAF89}" presName="linComp" presStyleCnt="0"/>
      <dgm:spPr/>
    </dgm:pt>
    <dgm:pt modelId="{5CEFD43A-CB98-4AC7-8D66-81FC1301B058}" type="pres">
      <dgm:prSet presAssocID="{B132DEA2-3F83-4D8A-B822-3DD4D4FC608F}" presName="compNode" presStyleCnt="0"/>
      <dgm:spPr/>
    </dgm:pt>
    <dgm:pt modelId="{25FA4737-9DA9-4250-BF5D-B27ADF23F72C}" type="pres">
      <dgm:prSet presAssocID="{B132DEA2-3F83-4D8A-B822-3DD4D4FC608F}" presName="node" presStyleLbl="node1" presStyleIdx="0" presStyleCnt="3" custScaleY="53030" custLinFactNeighborX="-1281" custLinFactNeighborY="-15852">
        <dgm:presLayoutVars>
          <dgm:bulletEnabled val="1"/>
        </dgm:presLayoutVars>
      </dgm:prSet>
      <dgm:spPr/>
    </dgm:pt>
    <dgm:pt modelId="{047907F8-8723-4011-9410-FFBF91B37025}" type="pres">
      <dgm:prSet presAssocID="{B132DEA2-3F83-4D8A-B822-3DD4D4FC608F}" presName="invisiNode" presStyleLbl="node1" presStyleIdx="0" presStyleCnt="3"/>
      <dgm:spPr/>
    </dgm:pt>
    <dgm:pt modelId="{B3167859-9622-4838-84F5-E23A814620F5}" type="pres">
      <dgm:prSet presAssocID="{B132DEA2-3F83-4D8A-B822-3DD4D4FC608F}" presName="imagNode" presStyleLbl="fgImgPlace1" presStyleIdx="0" presStyleCnt="3" custScaleX="100186" custScaleY="198864" custLinFactNeighborX="-854" custLinFactNeighborY="-347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B1DE954A-58FD-4081-BCEC-9F38F9C6EDCA}" type="pres">
      <dgm:prSet presAssocID="{E5FD6592-7162-452A-8A23-9A7F55EE6363}" presName="sibTrans" presStyleLbl="sibTrans2D1" presStyleIdx="0" presStyleCnt="0"/>
      <dgm:spPr/>
    </dgm:pt>
    <dgm:pt modelId="{00396D7F-D76A-40EF-BE62-DC367B6977B7}" type="pres">
      <dgm:prSet presAssocID="{0B58B2BB-BC3C-4165-AA16-0974D98037CF}" presName="compNode" presStyleCnt="0"/>
      <dgm:spPr/>
    </dgm:pt>
    <dgm:pt modelId="{D9347E03-9069-418D-BA11-D1DD4D4950E3}" type="pres">
      <dgm:prSet presAssocID="{0B58B2BB-BC3C-4165-AA16-0974D98037CF}" presName="node" presStyleLbl="node1" presStyleIdx="1" presStyleCnt="3" custScaleY="53030" custLinFactNeighborX="-1281" custLinFactNeighborY="-15852">
        <dgm:presLayoutVars>
          <dgm:bulletEnabled val="1"/>
        </dgm:presLayoutVars>
      </dgm:prSet>
      <dgm:spPr/>
    </dgm:pt>
    <dgm:pt modelId="{4C005284-C3F6-4FEE-A676-50991BF67D8D}" type="pres">
      <dgm:prSet presAssocID="{0B58B2BB-BC3C-4165-AA16-0974D98037CF}" presName="invisiNode" presStyleLbl="node1" presStyleIdx="1" presStyleCnt="3"/>
      <dgm:spPr/>
    </dgm:pt>
    <dgm:pt modelId="{F02872CA-D9E2-4EB6-A91B-A41D653ACCF0}" type="pres">
      <dgm:prSet presAssocID="{0B58B2BB-BC3C-4165-AA16-0974D98037CF}" presName="imagNode" presStyleLbl="fgImgPlace1" presStyleIdx="1" presStyleCnt="3" custScaleY="198864" custLinFactNeighborX="-854" custLinFactNeighborY="-3473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39877FE0-4255-4D4D-AF95-D4471FBD4848}" type="pres">
      <dgm:prSet presAssocID="{B5645088-154C-4C45-8BA8-74787C253BC5}" presName="sibTrans" presStyleLbl="sibTrans2D1" presStyleIdx="0" presStyleCnt="0"/>
      <dgm:spPr/>
    </dgm:pt>
    <dgm:pt modelId="{ED8BC53A-1C49-424C-AEDB-3E3C5573F639}" type="pres">
      <dgm:prSet presAssocID="{96005C31-45D6-4A7E-989A-7BAFCF027B35}" presName="compNode" presStyleCnt="0"/>
      <dgm:spPr/>
    </dgm:pt>
    <dgm:pt modelId="{9D1853C4-9DED-4C90-AA85-ECBAE0469F9D}" type="pres">
      <dgm:prSet presAssocID="{96005C31-45D6-4A7E-989A-7BAFCF027B35}" presName="node" presStyleLbl="node1" presStyleIdx="2" presStyleCnt="3" custScaleY="53030" custLinFactNeighborX="-1281" custLinFactNeighborY="-15852">
        <dgm:presLayoutVars>
          <dgm:bulletEnabled val="1"/>
        </dgm:presLayoutVars>
      </dgm:prSet>
      <dgm:spPr/>
    </dgm:pt>
    <dgm:pt modelId="{2E0B1B41-95CA-4D1C-8336-50D6EDB4923C}" type="pres">
      <dgm:prSet presAssocID="{96005C31-45D6-4A7E-989A-7BAFCF027B35}" presName="invisiNode" presStyleLbl="node1" presStyleIdx="2" presStyleCnt="3"/>
      <dgm:spPr/>
    </dgm:pt>
    <dgm:pt modelId="{3165F2A3-5FF8-4600-AB12-D2711067D454}" type="pres">
      <dgm:prSet presAssocID="{96005C31-45D6-4A7E-989A-7BAFCF027B35}" presName="imagNode" presStyleLbl="fgImgPlace1" presStyleIdx="2" presStyleCnt="3" custScaleY="198864" custLinFactNeighborX="-854" custLinFactNeighborY="-347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BBA8903-CFA9-4B3D-9150-EF57EA99CCA5}" type="presOf" srcId="{B5645088-154C-4C45-8BA8-74787C253BC5}" destId="{39877FE0-4255-4D4D-AF95-D4471FBD4848}" srcOrd="0" destOrd="0" presId="urn:microsoft.com/office/officeart/2005/8/layout/pList2"/>
    <dgm:cxn modelId="{930EE619-5B96-4F91-9A0A-5B7CE242C120}" type="presOf" srcId="{DDEC6523-FED7-47FB-8BC0-6248370AAF89}" destId="{94186D74-D34A-4E3C-9954-0B257C5D4E3A}" srcOrd="0" destOrd="0" presId="urn:microsoft.com/office/officeart/2005/8/layout/pList2"/>
    <dgm:cxn modelId="{713CD71E-471B-40C1-80C6-8C54303EE9F9}" srcId="{DDEC6523-FED7-47FB-8BC0-6248370AAF89}" destId="{0B58B2BB-BC3C-4165-AA16-0974D98037CF}" srcOrd="1" destOrd="0" parTransId="{8925B217-663A-461E-8B12-0502CFB97AF2}" sibTransId="{B5645088-154C-4C45-8BA8-74787C253BC5}"/>
    <dgm:cxn modelId="{F1A5C021-0B03-423B-AA23-EBAD8A02DE8D}" type="presOf" srcId="{B132DEA2-3F83-4D8A-B822-3DD4D4FC608F}" destId="{25FA4737-9DA9-4250-BF5D-B27ADF23F72C}" srcOrd="0" destOrd="0" presId="urn:microsoft.com/office/officeart/2005/8/layout/pList2"/>
    <dgm:cxn modelId="{267DE122-C578-4435-848F-EE4C1D766F1B}" srcId="{DDEC6523-FED7-47FB-8BC0-6248370AAF89}" destId="{B132DEA2-3F83-4D8A-B822-3DD4D4FC608F}" srcOrd="0" destOrd="0" parTransId="{30CB34FE-694C-4A50-8DC9-4B26A8782354}" sibTransId="{E5FD6592-7162-452A-8A23-9A7F55EE6363}"/>
    <dgm:cxn modelId="{710FCB89-7276-472D-B252-A7D2DF010588}" type="presOf" srcId="{0B58B2BB-BC3C-4165-AA16-0974D98037CF}" destId="{D9347E03-9069-418D-BA11-D1DD4D4950E3}" srcOrd="0" destOrd="0" presId="urn:microsoft.com/office/officeart/2005/8/layout/pList2"/>
    <dgm:cxn modelId="{FFDC848C-5C5C-4A2B-8AF5-6DA00BA48466}" type="presOf" srcId="{96005C31-45D6-4A7E-989A-7BAFCF027B35}" destId="{9D1853C4-9DED-4C90-AA85-ECBAE0469F9D}" srcOrd="0" destOrd="0" presId="urn:microsoft.com/office/officeart/2005/8/layout/pList2"/>
    <dgm:cxn modelId="{CA8462CD-AD6A-4F5F-BE19-EEC087B6F5EA}" srcId="{DDEC6523-FED7-47FB-8BC0-6248370AAF89}" destId="{96005C31-45D6-4A7E-989A-7BAFCF027B35}" srcOrd="2" destOrd="0" parTransId="{BE991CC5-427C-413E-A7F9-317630B319CE}" sibTransId="{44FB97AD-C1AA-4ACC-A8A3-188BF396F16C}"/>
    <dgm:cxn modelId="{72135BCF-CB21-41B7-973F-1B48F475AB2F}" type="presOf" srcId="{E5FD6592-7162-452A-8A23-9A7F55EE6363}" destId="{B1DE954A-58FD-4081-BCEC-9F38F9C6EDCA}" srcOrd="0" destOrd="0" presId="urn:microsoft.com/office/officeart/2005/8/layout/pList2"/>
    <dgm:cxn modelId="{E033AF95-F2A6-472B-B3A7-45994F45068F}" type="presParOf" srcId="{94186D74-D34A-4E3C-9954-0B257C5D4E3A}" destId="{13AFC375-B868-4256-8A51-28D466473F9B}" srcOrd="0" destOrd="0" presId="urn:microsoft.com/office/officeart/2005/8/layout/pList2"/>
    <dgm:cxn modelId="{F4512F2B-A825-42E1-ABCD-38831D0EEB3B}" type="presParOf" srcId="{94186D74-D34A-4E3C-9954-0B257C5D4E3A}" destId="{549CE8CA-CA9B-4C8E-B2AA-EDCCA56AC69C}" srcOrd="1" destOrd="0" presId="urn:microsoft.com/office/officeart/2005/8/layout/pList2"/>
    <dgm:cxn modelId="{8D818E8C-6FF5-4CE0-A354-B296E67A5424}" type="presParOf" srcId="{549CE8CA-CA9B-4C8E-B2AA-EDCCA56AC69C}" destId="{5CEFD43A-CB98-4AC7-8D66-81FC1301B058}" srcOrd="0" destOrd="0" presId="urn:microsoft.com/office/officeart/2005/8/layout/pList2"/>
    <dgm:cxn modelId="{14A02D28-683F-49C1-BF93-91172612E54D}" type="presParOf" srcId="{5CEFD43A-CB98-4AC7-8D66-81FC1301B058}" destId="{25FA4737-9DA9-4250-BF5D-B27ADF23F72C}" srcOrd="0" destOrd="0" presId="urn:microsoft.com/office/officeart/2005/8/layout/pList2"/>
    <dgm:cxn modelId="{96E5C6CB-0026-4226-BC61-CADC803E91CE}" type="presParOf" srcId="{5CEFD43A-CB98-4AC7-8D66-81FC1301B058}" destId="{047907F8-8723-4011-9410-FFBF91B37025}" srcOrd="1" destOrd="0" presId="urn:microsoft.com/office/officeart/2005/8/layout/pList2"/>
    <dgm:cxn modelId="{0BDE9A19-F834-4F44-ACCC-BE6680B8A393}" type="presParOf" srcId="{5CEFD43A-CB98-4AC7-8D66-81FC1301B058}" destId="{B3167859-9622-4838-84F5-E23A814620F5}" srcOrd="2" destOrd="0" presId="urn:microsoft.com/office/officeart/2005/8/layout/pList2"/>
    <dgm:cxn modelId="{448F9E21-846F-4E00-BA82-6AA28611C31F}" type="presParOf" srcId="{549CE8CA-CA9B-4C8E-B2AA-EDCCA56AC69C}" destId="{B1DE954A-58FD-4081-BCEC-9F38F9C6EDCA}" srcOrd="1" destOrd="0" presId="urn:microsoft.com/office/officeart/2005/8/layout/pList2"/>
    <dgm:cxn modelId="{43E0683F-4969-469E-9044-8F0C9315B55A}" type="presParOf" srcId="{549CE8CA-CA9B-4C8E-B2AA-EDCCA56AC69C}" destId="{00396D7F-D76A-40EF-BE62-DC367B6977B7}" srcOrd="2" destOrd="0" presId="urn:microsoft.com/office/officeart/2005/8/layout/pList2"/>
    <dgm:cxn modelId="{7C9C4850-7427-446A-940F-CEC56C570792}" type="presParOf" srcId="{00396D7F-D76A-40EF-BE62-DC367B6977B7}" destId="{D9347E03-9069-418D-BA11-D1DD4D4950E3}" srcOrd="0" destOrd="0" presId="urn:microsoft.com/office/officeart/2005/8/layout/pList2"/>
    <dgm:cxn modelId="{91C83109-847F-444D-A430-75B4F1D95614}" type="presParOf" srcId="{00396D7F-D76A-40EF-BE62-DC367B6977B7}" destId="{4C005284-C3F6-4FEE-A676-50991BF67D8D}" srcOrd="1" destOrd="0" presId="urn:microsoft.com/office/officeart/2005/8/layout/pList2"/>
    <dgm:cxn modelId="{B60C635F-7283-4902-B5B1-EB74AF705B46}" type="presParOf" srcId="{00396D7F-D76A-40EF-BE62-DC367B6977B7}" destId="{F02872CA-D9E2-4EB6-A91B-A41D653ACCF0}" srcOrd="2" destOrd="0" presId="urn:microsoft.com/office/officeart/2005/8/layout/pList2"/>
    <dgm:cxn modelId="{B642A5C3-82A5-4859-AEF7-FC22B92A7DC0}" type="presParOf" srcId="{549CE8CA-CA9B-4C8E-B2AA-EDCCA56AC69C}" destId="{39877FE0-4255-4D4D-AF95-D4471FBD4848}" srcOrd="3" destOrd="0" presId="urn:microsoft.com/office/officeart/2005/8/layout/pList2"/>
    <dgm:cxn modelId="{E73F3318-D881-454F-BA8E-018258CC7464}" type="presParOf" srcId="{549CE8CA-CA9B-4C8E-B2AA-EDCCA56AC69C}" destId="{ED8BC53A-1C49-424C-AEDB-3E3C5573F639}" srcOrd="4" destOrd="0" presId="urn:microsoft.com/office/officeart/2005/8/layout/pList2"/>
    <dgm:cxn modelId="{E3CA6F4D-3C1F-46AB-BC28-72EB52E034AD}" type="presParOf" srcId="{ED8BC53A-1C49-424C-AEDB-3E3C5573F639}" destId="{9D1853C4-9DED-4C90-AA85-ECBAE0469F9D}" srcOrd="0" destOrd="0" presId="urn:microsoft.com/office/officeart/2005/8/layout/pList2"/>
    <dgm:cxn modelId="{45202DB7-8B37-46D5-89FA-26888AADDC47}" type="presParOf" srcId="{ED8BC53A-1C49-424C-AEDB-3E3C5573F639}" destId="{2E0B1B41-95CA-4D1C-8336-50D6EDB4923C}" srcOrd="1" destOrd="0" presId="urn:microsoft.com/office/officeart/2005/8/layout/pList2"/>
    <dgm:cxn modelId="{DFE2C050-7A37-47DD-8169-3EBA1EAD3093}" type="presParOf" srcId="{ED8BC53A-1C49-424C-AEDB-3E3C5573F639}" destId="{3165F2A3-5FF8-4600-AB12-D2711067D45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FC375-B868-4256-8A51-28D466473F9B}">
      <dsp:nvSpPr>
        <dsp:cNvPr id="0" name=""/>
        <dsp:cNvSpPr/>
      </dsp:nvSpPr>
      <dsp:spPr>
        <a:xfrm>
          <a:off x="0" y="-313582"/>
          <a:ext cx="11233150" cy="360460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67859-9622-4838-84F5-E23A814620F5}">
      <dsp:nvSpPr>
        <dsp:cNvPr id="0" name=""/>
        <dsp:cNvSpPr/>
      </dsp:nvSpPr>
      <dsp:spPr>
        <a:xfrm>
          <a:off x="314044" y="4113"/>
          <a:ext cx="3300709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A4737-9DA9-4250-BF5D-B27ADF23F72C}">
      <dsp:nvSpPr>
        <dsp:cNvPr id="0" name=""/>
        <dsp:cNvSpPr/>
      </dsp:nvSpPr>
      <dsp:spPr>
        <a:xfrm rot="10800000">
          <a:off x="303040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Economic</a:t>
          </a:r>
          <a:br>
            <a:rPr lang="en-US" sz="2400" kern="1200"/>
          </a:br>
          <a:r>
            <a:rPr lang="en-US" sz="2400" kern="1200"/>
            <a:t>Determinants</a:t>
          </a:r>
          <a:endParaRPr lang="en-IN" sz="2400" kern="1200"/>
        </a:p>
      </dsp:txBody>
      <dsp:txXfrm rot="10800000">
        <a:off x="347325" y="3380272"/>
        <a:ext cx="3206011" cy="1395701"/>
      </dsp:txXfrm>
    </dsp:sp>
    <dsp:sp modelId="{F02872CA-D9E2-4EB6-A91B-A41D653ACCF0}">
      <dsp:nvSpPr>
        <dsp:cNvPr id="0" name=""/>
        <dsp:cNvSpPr/>
      </dsp:nvSpPr>
      <dsp:spPr>
        <a:xfrm>
          <a:off x="3930078" y="4113"/>
          <a:ext cx="3294581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47E03-9069-418D-BA11-D1DD4D4950E3}">
      <dsp:nvSpPr>
        <dsp:cNvPr id="0" name=""/>
        <dsp:cNvSpPr/>
      </dsp:nvSpPr>
      <dsp:spPr>
        <a:xfrm rot="10800000">
          <a:off x="3930144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Social</a:t>
          </a:r>
          <a:br>
            <a:rPr lang="en-US" sz="2400" kern="1200"/>
          </a:br>
          <a:r>
            <a:rPr lang="en-US" sz="2400" kern="1200"/>
            <a:t>Determinants</a:t>
          </a:r>
          <a:endParaRPr lang="en-IN" sz="2400" kern="1200"/>
        </a:p>
      </dsp:txBody>
      <dsp:txXfrm rot="10800000">
        <a:off x="3974429" y="3380272"/>
        <a:ext cx="3206011" cy="1395701"/>
      </dsp:txXfrm>
    </dsp:sp>
    <dsp:sp modelId="{3165F2A3-5FF8-4600-AB12-D2711067D454}">
      <dsp:nvSpPr>
        <dsp:cNvPr id="0" name=""/>
        <dsp:cNvSpPr/>
      </dsp:nvSpPr>
      <dsp:spPr>
        <a:xfrm>
          <a:off x="7568252" y="0"/>
          <a:ext cx="3294581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853C4-9DED-4C90-AA85-ECBAE0469F9D}">
      <dsp:nvSpPr>
        <dsp:cNvPr id="0" name=""/>
        <dsp:cNvSpPr/>
      </dsp:nvSpPr>
      <dsp:spPr>
        <a:xfrm rot="10800000">
          <a:off x="7554184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Biological</a:t>
          </a:r>
          <a:br>
            <a:rPr lang="en-US" sz="2400" kern="1200"/>
          </a:br>
          <a:r>
            <a:rPr lang="en-US" sz="2400" kern="1200"/>
            <a:t>Determinants</a:t>
          </a:r>
          <a:endParaRPr lang="en-IN" sz="2400" kern="1200"/>
        </a:p>
      </dsp:txBody>
      <dsp:txXfrm rot="10800000">
        <a:off x="7598469" y="3380272"/>
        <a:ext cx="3206011" cy="1395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FC375-B868-4256-8A51-28D466473F9B}">
      <dsp:nvSpPr>
        <dsp:cNvPr id="0" name=""/>
        <dsp:cNvSpPr/>
      </dsp:nvSpPr>
      <dsp:spPr>
        <a:xfrm>
          <a:off x="0" y="-313582"/>
          <a:ext cx="11233150" cy="360460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67859-9622-4838-84F5-E23A814620F5}">
      <dsp:nvSpPr>
        <dsp:cNvPr id="0" name=""/>
        <dsp:cNvSpPr/>
      </dsp:nvSpPr>
      <dsp:spPr>
        <a:xfrm>
          <a:off x="314044" y="0"/>
          <a:ext cx="3300709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A4737-9DA9-4250-BF5D-B27ADF23F72C}">
      <dsp:nvSpPr>
        <dsp:cNvPr id="0" name=""/>
        <dsp:cNvSpPr/>
      </dsp:nvSpPr>
      <dsp:spPr>
        <a:xfrm rot="10800000">
          <a:off x="303040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Physical</a:t>
          </a:r>
          <a:br>
            <a:rPr lang="en-US" sz="2400" kern="1200"/>
          </a:br>
          <a:r>
            <a:rPr lang="en-US" sz="2400" kern="1200"/>
            <a:t>Determinants</a:t>
          </a:r>
          <a:endParaRPr lang="en-IN" sz="2400" kern="1200"/>
        </a:p>
      </dsp:txBody>
      <dsp:txXfrm rot="10800000">
        <a:off x="347325" y="3380272"/>
        <a:ext cx="3206011" cy="1395701"/>
      </dsp:txXfrm>
    </dsp:sp>
    <dsp:sp modelId="{F02872CA-D9E2-4EB6-A91B-A41D653ACCF0}">
      <dsp:nvSpPr>
        <dsp:cNvPr id="0" name=""/>
        <dsp:cNvSpPr/>
      </dsp:nvSpPr>
      <dsp:spPr>
        <a:xfrm>
          <a:off x="3944212" y="0"/>
          <a:ext cx="3294581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47E03-9069-418D-BA11-D1DD4D4950E3}">
      <dsp:nvSpPr>
        <dsp:cNvPr id="0" name=""/>
        <dsp:cNvSpPr/>
      </dsp:nvSpPr>
      <dsp:spPr>
        <a:xfrm rot="10800000">
          <a:off x="3930144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Psychological</a:t>
          </a:r>
          <a:br>
            <a:rPr lang="en-US" sz="2400" kern="1200"/>
          </a:br>
          <a:r>
            <a:rPr lang="en-US" sz="2400" kern="1200"/>
            <a:t>Determinants</a:t>
          </a:r>
          <a:endParaRPr lang="en-IN" sz="2400" kern="1200"/>
        </a:p>
      </dsp:txBody>
      <dsp:txXfrm rot="10800000">
        <a:off x="3974429" y="3380272"/>
        <a:ext cx="3206011" cy="1395701"/>
      </dsp:txXfrm>
    </dsp:sp>
    <dsp:sp modelId="{3165F2A3-5FF8-4600-AB12-D2711067D454}">
      <dsp:nvSpPr>
        <dsp:cNvPr id="0" name=""/>
        <dsp:cNvSpPr/>
      </dsp:nvSpPr>
      <dsp:spPr>
        <a:xfrm>
          <a:off x="7568252" y="0"/>
          <a:ext cx="3294581" cy="3239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853C4-9DED-4C90-AA85-ECBAE0469F9D}">
      <dsp:nvSpPr>
        <dsp:cNvPr id="0" name=""/>
        <dsp:cNvSpPr/>
      </dsp:nvSpPr>
      <dsp:spPr>
        <a:xfrm rot="10800000">
          <a:off x="7554184" y="3380272"/>
          <a:ext cx="3294581" cy="14399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Attitudes, beliefs, knowledge</a:t>
          </a:r>
        </a:p>
      </dsp:txBody>
      <dsp:txXfrm rot="10800000">
        <a:off x="7598469" y="3380272"/>
        <a:ext cx="3206011" cy="1395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06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294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55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294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015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94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0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30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099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74" r:id="rId4"/>
    <p:sldLayoutId id="2147483669" r:id="rId5"/>
    <p:sldLayoutId id="2147483675" r:id="rId6"/>
    <p:sldLayoutId id="2147483663" r:id="rId7"/>
    <p:sldLayoutId id="2147483670" r:id="rId8"/>
    <p:sldLayoutId id="214748367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099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958BB40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10E_13FEE92E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microsoft.com/office/2018/10/relationships/comments" Target="../comments/modernComment_10F_8EF31C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microsoft.com/office/2018/10/relationships/comments" Target="../comments/modernComment_126_338A30EC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microsoft.com/office/2018/10/relationships/comments" Target="../comments/modernComment_128_7914118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microsoft.com/office/2018/10/relationships/comments" Target="../comments/modernComment_107_1F492B0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70284C7F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18_D3D410F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A88B-36A1-459F-9CAA-4A9D1EF9A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DANONE FRANCE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72DD8-1133-4ED1-A13C-7F9998FC1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External Research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9607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60349-F7D8-4026-979C-1776D2CD9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AE016-C3AE-49F9-BE4B-85E8DAFA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10</a:t>
            </a:fld>
            <a:r>
              <a:rPr lang="en-US"/>
              <a:t> 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B924007-87EA-4AF2-A4D1-19B691DE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8" y="1033098"/>
            <a:ext cx="7258843" cy="4163154"/>
          </a:xfrm>
          <a:prstGeom prst="rect">
            <a:avLst/>
          </a:prstGeom>
        </p:spPr>
      </p:pic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2E249ADC-2541-4571-973C-4C09AFEA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1028891"/>
            <a:ext cx="4584700" cy="4165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3FBF2-9E7F-4B7D-ABE4-0A8514CB7E38}"/>
              </a:ext>
            </a:extLst>
          </p:cNvPr>
          <p:cNvSpPr txBox="1"/>
          <p:nvPr/>
        </p:nvSpPr>
        <p:spPr>
          <a:xfrm>
            <a:off x="371475" y="346075"/>
            <a:ext cx="8966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Agri-food trade of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D30E8-EC56-4480-A235-B135439D5C01}"/>
              </a:ext>
            </a:extLst>
          </p:cNvPr>
          <p:cNvSpPr txBox="1"/>
          <p:nvPr/>
        </p:nvSpPr>
        <p:spPr>
          <a:xfrm>
            <a:off x="-787400" y="5397500"/>
            <a:ext cx="3835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1C3855"/>
                </a:solidFill>
                <a:latin typeface="Museo"/>
              </a:rPr>
              <a:t>Global leader</a:t>
            </a:r>
          </a:p>
          <a:p>
            <a:pPr algn="ctr"/>
            <a:r>
              <a:rPr lang="en-US">
                <a:solidFill>
                  <a:srgbClr val="1C3855"/>
                </a:solidFill>
                <a:latin typeface="Museo"/>
              </a:rPr>
              <a:t>  for wine exports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3A07C-7D9A-4FDB-9DF9-F92B269565F4}"/>
              </a:ext>
            </a:extLst>
          </p:cNvPr>
          <p:cNvSpPr txBox="1"/>
          <p:nvPr/>
        </p:nvSpPr>
        <p:spPr>
          <a:xfrm>
            <a:off x="10134600" y="5397500"/>
            <a:ext cx="20574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1C3855"/>
                </a:solidFill>
                <a:latin typeface="Museo"/>
              </a:rPr>
              <a:t>Europe’s #1 beef</a:t>
            </a:r>
          </a:p>
          <a:p>
            <a:pPr algn="ctr"/>
            <a:r>
              <a:rPr lang="en-US">
                <a:solidFill>
                  <a:srgbClr val="1C3855"/>
                </a:solidFill>
                <a:latin typeface="Museo"/>
              </a:rPr>
              <a:t>(and meat) producer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C156F4-F81C-482A-AEC3-1E15348B2434}"/>
              </a:ext>
            </a:extLst>
          </p:cNvPr>
          <p:cNvSpPr txBox="1"/>
          <p:nvPr/>
        </p:nvSpPr>
        <p:spPr>
          <a:xfrm>
            <a:off x="2349500" y="5397500"/>
            <a:ext cx="2082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C3855"/>
                </a:solidFill>
                <a:latin typeface="Museo"/>
              </a:rPr>
              <a:t>Europe’s #2 producer of organic milk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93CAF-3E59-4504-8D21-8EB661D3F907}"/>
              </a:ext>
            </a:extLst>
          </p:cNvPr>
          <p:cNvSpPr txBox="1"/>
          <p:nvPr/>
        </p:nvSpPr>
        <p:spPr>
          <a:xfrm>
            <a:off x="4356100" y="5397500"/>
            <a:ext cx="28829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C3855"/>
                </a:solidFill>
                <a:latin typeface="Museo"/>
              </a:rPr>
              <a:t>world’s #1 exporter of jam, marmalade, jelly, purée and fruit jellies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E128E-4C3F-4DEA-A6B8-6719BC1648EA}"/>
              </a:ext>
            </a:extLst>
          </p:cNvPr>
          <p:cNvSpPr txBox="1"/>
          <p:nvPr/>
        </p:nvSpPr>
        <p:spPr>
          <a:xfrm>
            <a:off x="7404100" y="5397500"/>
            <a:ext cx="2806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C3855"/>
                </a:solidFill>
                <a:latin typeface="Museo"/>
              </a:rPr>
              <a:t>France is the world’s leading exporter of fresh potatoes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6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54E1-552E-42F6-8C11-3C4838E1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Market size</a:t>
            </a:r>
            <a:endParaRPr lang="en-IN" sz="3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8B0E-5CBF-4781-B927-457A165F3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6F8CF-DE88-420D-B971-E2905C244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11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17EF-C9C6-465C-ABFE-C7977147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France contributes 9% 0f total revenue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A3C29-919A-47E3-BB6E-3F051D7AF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12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8D405-5797-4E3B-A590-99E76D96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D2EB00-FB1C-4AC9-B3A6-6FCDBC2020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1412875"/>
          <a:ext cx="11233150" cy="493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242AD1-F52A-48FE-8B07-C0147CD27A20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3354729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C1AE-23E8-431E-8E6A-739B9BB0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PORTFOLIO OF DANONE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3712-38DC-454C-B6FB-96263BA05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65" y="2421301"/>
            <a:ext cx="4821359" cy="13398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ESSENTIAL DAIRY &amp; PLANT BASED.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SPECIALIZED NUTRITION.W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6640E-CC83-44EE-B366-F33FE7633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F42D-DDE4-42C5-92C3-3D977F01E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13</a:t>
            </a:fld>
            <a:r>
              <a:rPr lang="en-US"/>
              <a:t> 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26250DD-9C2C-40D6-BECA-C70EDEC23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532452"/>
              </p:ext>
            </p:extLst>
          </p:nvPr>
        </p:nvGraphicFramePr>
        <p:xfrm>
          <a:off x="6329996" y="966158"/>
          <a:ext cx="5184039" cy="493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2257A3-45DC-47C6-AF2B-AD5BCC5FBEB4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3982971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1A4A-8FDA-474C-AA02-E4EB08E0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EDPB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33BA-3713-4230-893B-07229A1BC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14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C48FA-81B3-4794-B530-C5BC774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611A8DD-4F26-406C-AD6C-4AD679487C95}"/>
              </a:ext>
            </a:extLst>
          </p:cNvPr>
          <p:cNvSpPr txBox="1">
            <a:spLocks/>
          </p:cNvSpPr>
          <p:nvPr/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900" b="0" kern="120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Proprietary and Confidential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75E03AA-859A-473B-9A5E-A541D4CB37CB}"/>
              </a:ext>
            </a:extLst>
          </p:cNvPr>
          <p:cNvSpPr txBox="1">
            <a:spLocks/>
          </p:cNvSpPr>
          <p:nvPr/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900" b="1" kern="1200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D8A316-1690-4C62-9DF0-0D0BBB2020CF}" type="slidenum">
              <a:rPr lang="en-US" smtClean="0"/>
              <a:pPr/>
              <a:t>14</a:t>
            </a:fld>
            <a:r>
              <a:rPr lang="en-US"/>
              <a:t> </a:t>
            </a:r>
          </a:p>
        </p:txBody>
      </p:sp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28E4C2BE-333B-41BD-B50D-41AAA54F2136}"/>
              </a:ext>
            </a:extLst>
          </p:cNvPr>
          <p:cNvGraphicFramePr/>
          <p:nvPr/>
        </p:nvGraphicFramePr>
        <p:xfrm>
          <a:off x="409575" y="1247775"/>
          <a:ext cx="5374005" cy="4401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Object">
            <a:extLst>
              <a:ext uri="{FF2B5EF4-FFF2-40B4-BE49-F238E27FC236}">
                <a16:creationId xmlns:a16="http://schemas.microsoft.com/office/drawing/2014/main" id="{219FB412-D560-4A06-93A3-410BB6CAC451}"/>
              </a:ext>
            </a:extLst>
          </p:cNvPr>
          <p:cNvGraphicFramePr/>
          <p:nvPr/>
        </p:nvGraphicFramePr>
        <p:xfrm>
          <a:off x="6096000" y="1228407"/>
          <a:ext cx="5621153" cy="4401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7DD3DA-94DD-47D4-B1CD-89A2C05FBEFC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8646945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F803-3681-4D31-9FA4-0B653A6B1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15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41E5-FD3C-4743-983A-E2A43C706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6" name="ChartObject">
            <a:extLst>
              <a:ext uri="{FF2B5EF4-FFF2-40B4-BE49-F238E27FC236}">
                <a16:creationId xmlns:a16="http://schemas.microsoft.com/office/drawing/2014/main" id="{F6E04BBD-6137-4AA0-B675-E5573315C2C0}"/>
              </a:ext>
            </a:extLst>
          </p:cNvPr>
          <p:cNvGraphicFramePr/>
          <p:nvPr/>
        </p:nvGraphicFramePr>
        <p:xfrm>
          <a:off x="479425" y="1219477"/>
          <a:ext cx="5616575" cy="4642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98E1E918-2DEC-4B5F-91B8-817AD0EFA1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29996" y="1219477"/>
          <a:ext cx="5840287" cy="4642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540875-6901-4DEA-8396-7FEDEEF7619F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031358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E384-26B3-4BAF-8E50-74318B81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2F53-48B0-4A20-A0B6-2C064D725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16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5E961-3189-4AA8-A86A-B49B13170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637A7AA-D82E-4417-9406-EB9500B9B047}"/>
              </a:ext>
            </a:extLst>
          </p:cNvPr>
          <p:cNvSpPr txBox="1">
            <a:spLocks/>
          </p:cNvSpPr>
          <p:nvPr/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900" b="1" kern="1200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D8A316-1690-4C62-9DF0-0D0BBB2020CF}" type="slidenum">
              <a:rPr lang="en-US" smtClean="0"/>
              <a:pPr/>
              <a:t>16</a:t>
            </a:fld>
            <a:r>
              <a:rPr lang="en-US"/>
              <a:t> 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0AEF6A0-0BF9-4C9D-A5A9-E10190A735C3}"/>
              </a:ext>
            </a:extLst>
          </p:cNvPr>
          <p:cNvSpPr txBox="1">
            <a:spLocks/>
          </p:cNvSpPr>
          <p:nvPr/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900" b="0" kern="120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Proprietary and Confidential</a:t>
            </a:r>
          </a:p>
        </p:txBody>
      </p:sp>
      <p:graphicFrame>
        <p:nvGraphicFramePr>
          <p:cNvPr id="14" name="ChartObject">
            <a:extLst>
              <a:ext uri="{FF2B5EF4-FFF2-40B4-BE49-F238E27FC236}">
                <a16:creationId xmlns:a16="http://schemas.microsoft.com/office/drawing/2014/main" id="{04B1EC2D-FB51-4CB7-B855-CD2BD23EAF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1412875"/>
          <a:ext cx="5850571" cy="487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Object">
            <a:extLst>
              <a:ext uri="{FF2B5EF4-FFF2-40B4-BE49-F238E27FC236}">
                <a16:creationId xmlns:a16="http://schemas.microsoft.com/office/drawing/2014/main" id="{80C61BF7-D294-4CE0-B9C3-15A07161A171}"/>
              </a:ext>
            </a:extLst>
          </p:cNvPr>
          <p:cNvGraphicFramePr>
            <a:graphicFrameLocks/>
          </p:cNvGraphicFramePr>
          <p:nvPr/>
        </p:nvGraphicFramePr>
        <p:xfrm>
          <a:off x="6056788" y="1154670"/>
          <a:ext cx="5850571" cy="487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FC90F7-5B6C-47FE-8F6E-0B510282F2AD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74778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8FAA7-97CD-4561-BAB0-480143D4E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17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2D87F-4965-461A-A36F-239167F2F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639C69-9D24-4B5A-A013-CB48FD787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845657"/>
              </p:ext>
            </p:extLst>
          </p:nvPr>
        </p:nvGraphicFramePr>
        <p:xfrm>
          <a:off x="2975292" y="1016317"/>
          <a:ext cx="5616575" cy="4825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02BB39B-CD04-4DD3-A951-3DD03923FA07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1330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12A1-4300-4B2C-AD61-B2B7FC18A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18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4F7BC-7F6D-458D-AE35-E0DDC452B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6" name="ChartObject">
            <a:extLst>
              <a:ext uri="{FF2B5EF4-FFF2-40B4-BE49-F238E27FC236}">
                <a16:creationId xmlns:a16="http://schemas.microsoft.com/office/drawing/2014/main" id="{78CE9DC2-7F8A-4FF1-97ED-A15F5E0E9C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609601"/>
          <a:ext cx="5616575" cy="5252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Object">
            <a:extLst>
              <a:ext uri="{FF2B5EF4-FFF2-40B4-BE49-F238E27FC236}">
                <a16:creationId xmlns:a16="http://schemas.microsoft.com/office/drawing/2014/main" id="{20473CEF-451A-4D1B-8F0C-64BCE8065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341809"/>
              </p:ext>
            </p:extLst>
          </p:nvPr>
        </p:nvGraphicFramePr>
        <p:xfrm>
          <a:off x="6167120" y="937958"/>
          <a:ext cx="5616575" cy="5252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942D7B-1F94-4A87-9678-0DAB59861874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345187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D404-CCB3-4583-B547-A156FAFF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SPECIALIZED NUTRITION</a:t>
            </a:r>
            <a:endParaRPr lang="en-IN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A3BE39-89FB-458F-B341-64F64D3165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55665" y="1637713"/>
          <a:ext cx="5616575" cy="382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AF1-CE8D-4616-A50C-25970CBA0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19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39B9A-7E66-450B-8897-C1F08C62A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66C22C6-280B-400F-8225-150D6EBA9B09}"/>
              </a:ext>
            </a:extLst>
          </p:cNvPr>
          <p:cNvGraphicFramePr/>
          <p:nvPr/>
        </p:nvGraphicFramePr>
        <p:xfrm>
          <a:off x="143668" y="1637712"/>
          <a:ext cx="5913120" cy="3820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C21C96-02FF-435E-8E68-4FDABC900355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89048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21D1C-E8EB-446E-B25F-91DDB835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900"/>
              <a:t>HISTORY &amp; CULTURE OF FRANCE</a:t>
            </a:r>
          </a:p>
          <a:p>
            <a:r>
              <a:rPr lang="en-US" sz="1900"/>
              <a:t>HISTORY OF DANONE</a:t>
            </a:r>
          </a:p>
          <a:p>
            <a:r>
              <a:rPr lang="en-US" sz="1900"/>
              <a:t>ECONOMY</a:t>
            </a:r>
          </a:p>
          <a:p>
            <a:r>
              <a:rPr lang="en-US" sz="1900"/>
              <a:t>MARKET SIZE</a:t>
            </a:r>
          </a:p>
          <a:p>
            <a:r>
              <a:rPr lang="en-US" sz="1900"/>
              <a:t>CUSTOMER PROFILE </a:t>
            </a:r>
          </a:p>
          <a:p>
            <a:r>
              <a:rPr lang="en-US" sz="1900"/>
              <a:t>MARKETING OPPURTUNITIES</a:t>
            </a:r>
          </a:p>
          <a:p>
            <a:r>
              <a:rPr lang="en-US" sz="1900"/>
              <a:t>EVENTS AFFECTING FOOD PRODUCT CONSUMPTION</a:t>
            </a:r>
          </a:p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CF38F-DEDC-47CD-A9E3-03213134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EXTERNAL RESEARCH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E55BC-E48D-4C75-BE2B-4347FB696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35005-8C59-47E3-94B1-D45F5E8BA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981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E9271-9879-491B-AEA5-8C2A5EC64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20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EF98C-843A-4F48-B7AE-C1C60912A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8" name="ChartObject">
            <a:extLst>
              <a:ext uri="{FF2B5EF4-FFF2-40B4-BE49-F238E27FC236}">
                <a16:creationId xmlns:a16="http://schemas.microsoft.com/office/drawing/2014/main" id="{33098E5B-F763-4164-8A48-1FA7609DC2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7905" y="712798"/>
          <a:ext cx="7455535" cy="5699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EC95BA-8151-4D41-AD85-C1292BED150B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82778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4759-90A6-4451-9279-374DB85E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INFANT NUTRITION</a:t>
            </a:r>
            <a:endParaRPr lang="en-IN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B5E1C69-C235-439C-B49F-02AEF79987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1412875"/>
          <a:ext cx="5525135" cy="4886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76FD-5D79-4C6B-88A3-73A1683B6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21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9C6B4-12D8-4784-A686-027C8BBC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11143FD-E81B-4D2E-8F90-CC6BC45E622E}"/>
              </a:ext>
            </a:extLst>
          </p:cNvPr>
          <p:cNvGraphicFramePr/>
          <p:nvPr/>
        </p:nvGraphicFramePr>
        <p:xfrm>
          <a:off x="6096000" y="966158"/>
          <a:ext cx="5525134" cy="533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B02EBD-61CC-4FE2-889F-C44FA97F6C9F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72288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876555-2C4B-4869-A95B-A98D2D3E0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028793"/>
              </p:ext>
            </p:extLst>
          </p:nvPr>
        </p:nvGraphicFramePr>
        <p:xfrm>
          <a:off x="167005" y="990917"/>
          <a:ext cx="5616575" cy="487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794A-A345-45AC-8734-943A7942F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22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5200-3E56-4D9D-9B22-6F48E3109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C0C01A4-EF14-49E1-80B3-98E73F42B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919347"/>
              </p:ext>
            </p:extLst>
          </p:nvPr>
        </p:nvGraphicFramePr>
        <p:xfrm>
          <a:off x="6505136" y="990917"/>
          <a:ext cx="4995984" cy="487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37A19F-8DA9-4BE5-938F-09CA8B6440A9}"/>
              </a:ext>
            </a:extLst>
          </p:cNvPr>
          <p:cNvSpPr txBox="1"/>
          <p:nvPr/>
        </p:nvSpPr>
        <p:spPr>
          <a:xfrm rot="2587799">
            <a:off x="10945803" y="335494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624896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9304-B1C8-4848-80E1-00C55A56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PROFILE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78E37-6D77-43A2-8D0C-32DB81C49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505D5-9EB8-4CCE-9EC6-B8978BB66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23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58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827F-1328-4849-AF88-1E65D3CF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French Customers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D49A-C885-4A67-AA00-2156B49B4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24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0AD5C-BBAD-4C89-B2B1-1E691FA3D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3DFF81-1C92-4633-8F40-45163E1F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13" y="1201207"/>
            <a:ext cx="11233149" cy="4937126"/>
          </a:xfrm>
        </p:spPr>
        <p:txBody>
          <a:bodyPr>
            <a:normAutofit/>
          </a:bodyPr>
          <a:lstStyle/>
          <a:p>
            <a:endParaRPr lang="en-IN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solidFill>
                <a:srgbClr val="000000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solidFill>
                <a:srgbClr val="000000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solidFill>
                <a:srgbClr val="000000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</a:endParaRPr>
          </a:p>
          <a:p>
            <a:endParaRPr lang="en-IN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endParaRPr lang="en-IN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endParaRPr lang="en-IN"/>
          </a:p>
          <a:p>
            <a:endParaRPr lang="en-IN" sz="1800">
              <a:effectLst/>
              <a:latin typeface="Open Sans" panose="020B06060305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21207-C23C-4F40-A885-89D9648980F1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431F554-AC9C-4A3B-9158-99256A54D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561028"/>
              </p:ext>
            </p:extLst>
          </p:nvPr>
        </p:nvGraphicFramePr>
        <p:xfrm>
          <a:off x="6473371" y="1346860"/>
          <a:ext cx="5199991" cy="3971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F40B67C-90BF-4A4A-A5ED-E9F091FE1CA3}"/>
              </a:ext>
            </a:extLst>
          </p:cNvPr>
          <p:cNvSpPr txBox="1"/>
          <p:nvPr/>
        </p:nvSpPr>
        <p:spPr>
          <a:xfrm>
            <a:off x="6200314" y="5318521"/>
            <a:ext cx="534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Most French people started preferring products that are made in France.</a:t>
            </a:r>
            <a:endParaRPr lang="en-IN" sz="1600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3EA8A8BA-0869-4AB0-9895-D59D2BF995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7646"/>
              </p:ext>
            </p:extLst>
          </p:nvPr>
        </p:nvGraphicFramePr>
        <p:xfrm>
          <a:off x="648320" y="1289182"/>
          <a:ext cx="5512262" cy="414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007780-237C-4802-9F2B-FCADC77ABB0B}"/>
              </a:ext>
            </a:extLst>
          </p:cNvPr>
          <p:cNvSpPr txBox="1"/>
          <p:nvPr/>
        </p:nvSpPr>
        <p:spPr>
          <a:xfrm>
            <a:off x="440213" y="5372790"/>
            <a:ext cx="534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Most French people are buying products that were advertised on the Internet and Television.  </a:t>
            </a:r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524888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3431-BBE2-4116-9E20-F6A3E384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EVENTS AFFECTING CONSUMPTION OF</a:t>
            </a:r>
            <a:br>
              <a:rPr lang="en-US"/>
            </a:br>
            <a:r>
              <a:rPr lang="en-US"/>
              <a:t> FOOD PRODUCTS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3E482-05EF-497D-9975-F28C011BF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36438-B989-4F2C-A338-3E41EB4A7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25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77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0811A-B501-4184-AD92-31D409A8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Events affecting Food Product Consumption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7F3F1-52C4-42A5-90F5-4301E2AA2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ea typeface="Open Sans"/>
                <a:cs typeface="Open Sans"/>
              </a:rPr>
              <a:t>Study of consumer’s behavior is important in developing marketing strategy. Consumer behavior refers to the attitude that the consumer shows during the search, purchase, and consumption of a certain product. </a:t>
            </a:r>
            <a:endParaRPr lang="en-US">
              <a:latin typeface="Times New Roman"/>
            </a:endParaRPr>
          </a:p>
          <a:p>
            <a:r>
              <a:rPr lang="en-US">
                <a:latin typeface="Times New Roman"/>
                <a:ea typeface="Open Sans"/>
                <a:cs typeface="Open Sans"/>
              </a:rPr>
              <a:t>The major factors which affect the decision of the consumers whether to accept or reject a food product in the market:</a:t>
            </a: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Economical determinants such as cost, income, availability </a:t>
            </a: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Social determinants such as culture, family, peers, and meal pattern</a:t>
            </a: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Biological determinants such as hunger, appetite, and taste</a:t>
            </a: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Physical determinants such as access, education, skills (cooking) and time</a:t>
            </a: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Psychological determinants such as mood, stress, and guilt </a:t>
            </a:r>
            <a:endParaRPr lang="en-US">
              <a:latin typeface="Times New Roman"/>
            </a:endParaRPr>
          </a:p>
          <a:p>
            <a:r>
              <a:rPr lang="en-US">
                <a:latin typeface="Times New Roman"/>
                <a:ea typeface="Open Sans"/>
                <a:cs typeface="Open Sans"/>
              </a:rPr>
              <a:t>•  Attitudes, beliefs, and knowledge about food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5532D-0664-42C7-A8DE-12DBEBB01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mtClean="0"/>
              <a:pPr/>
              <a:t>26</a:t>
            </a:fld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1D2B2-8895-46E2-AE7E-9BCF6B3D5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CE152-13C4-4D90-A869-459BF91F72EB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21385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0811A-B501-4184-AD92-31D409A8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Events affecting Food Product Consumption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AC25FE-14C2-4EE4-920F-3622B5619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010450"/>
              </p:ext>
            </p:extLst>
          </p:nvPr>
        </p:nvGraphicFramePr>
        <p:xfrm>
          <a:off x="479425" y="1412875"/>
          <a:ext cx="1123315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5532D-0664-42C7-A8DE-12DBEBB01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mtClean="0"/>
              <a:pPr/>
              <a:t>27</a:t>
            </a:fld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1D2B2-8895-46E2-AE7E-9BCF6B3D5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CE152-13C4-4D90-A869-459BF91F72EB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36696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0811A-B501-4184-AD92-31D409A8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Events affecting Food Product Consumption</a:t>
            </a: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AC25FE-14C2-4EE4-920F-3622B5619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840734"/>
              </p:ext>
            </p:extLst>
          </p:nvPr>
        </p:nvGraphicFramePr>
        <p:xfrm>
          <a:off x="479425" y="1412875"/>
          <a:ext cx="1123315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5532D-0664-42C7-A8DE-12DBEBB01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mtClean="0"/>
              <a:pPr/>
              <a:t>28</a:t>
            </a:fld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1D2B2-8895-46E2-AE7E-9BCF6B3D5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CE152-13C4-4D90-A869-459BF91F72EB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332969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0811A-B501-4184-AD92-31D409A8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Events affecting Food Product Consumption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7F3F1-52C4-42A5-90F5-4301E2AA2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The complexity of food choices is obvious from the list above, which is not exhaustive. 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Food choice factors also very according to life stage and power of one factor will vary from one individual or group of people to the next. 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Thus, one type if intervention to modify food choice behavior will not suit all population groups. 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Rather, interventions need to be geared towards different groups of the population with consideration to the many factors influencing their decisions on food choice.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Consumers have become more dependent on their own preferences by observing sensual attributes of the foodstuffs.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5532D-0664-42C7-A8DE-12DBEBB01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mtClean="0"/>
              <a:pPr/>
              <a:t>29</a:t>
            </a:fld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1D2B2-8895-46E2-AE7E-9BCF6B3D5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C26F5-C5DF-4E9E-A8DA-D24BE393FE39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94578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5FDD-97A7-4E46-9FCA-0E214CE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&amp; CULTURE OF FRANCE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2E78E-8591-4469-9F83-CA1860034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ABC96-BC41-4A4E-AE54-5E43C292D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3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072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ABD-6FA2-4451-A3F8-0EA1E6BB7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Montserrat"/>
              </a:rPr>
              <a:t>Thank you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F1761-6632-48B7-B0CF-DA6F898CC2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18275"/>
            <a:ext cx="546100" cy="255588"/>
          </a:xfrm>
        </p:spPr>
        <p:txBody>
          <a:bodyPr/>
          <a:lstStyle/>
          <a:p>
            <a:fld id="{3DD8A316-1690-4C62-9DF0-0D0BBB2020CF}" type="slidenum">
              <a:rPr lang="en-US" sz="900" smtClean="0"/>
              <a:pPr/>
              <a:t>30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EC64-CE71-4A60-A608-86FC888904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348913" y="6556375"/>
            <a:ext cx="1843087" cy="254000"/>
          </a:xfrm>
        </p:spPr>
        <p:txBody>
          <a:bodyPr/>
          <a:lstStyle/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486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116A-B5D4-489A-A221-866E546E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CBF5-C276-43AF-B145-E638ABD63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9705"/>
            <a:ext cx="11233149" cy="52102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France was founded on September 22 of 1792 by Jerome Petion de Villeneuve.</a:t>
            </a:r>
            <a:endParaRPr lang="en-US">
              <a:latin typeface="Times New Roman"/>
            </a:endParaRP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It extends more than 543,940 square kilometers with around 67 million inhabitants.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France has been one of the major centers of finance, diplomacy, commerce, fashion, gastronomy, science, and arts of Europe.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Paris is often referred to as the “French Republic" and "L </a:t>
            </a:r>
            <a:r>
              <a:rPr lang="en-US" err="1">
                <a:latin typeface="Times New Roman"/>
                <a:ea typeface="Open Sans"/>
                <a:cs typeface="Open Sans"/>
              </a:rPr>
              <a:t>Hexagone</a:t>
            </a:r>
            <a:r>
              <a:rPr lang="en-US">
                <a:latin typeface="Times New Roman"/>
                <a:ea typeface="Open Sans"/>
                <a:cs typeface="Open Sans"/>
              </a:rPr>
              <a:t>" because the country is roughly six sided.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The official language of France is French.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Most popular sport- football.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The capital of Paris is France, and it also has the highest GDP per capita at $38,625.07.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The country boasts a 99 percent literacy rate.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French culture is most associated with Paris, which is a center of fashion, cuisine, art and architecture, but life outside the city of lights is very different and varies by region.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The most famous festivals are Bastille Day, Paris Carnival, Autumn festival, Jazz Festival.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Most consumed foods in Paris include Baguette, Croissants, Macarons, Cheese, Fish, Pizza, Ice cream, Hamburgers. </a:t>
            </a:r>
          </a:p>
          <a:p>
            <a:pPr marL="285750" indent="-285750">
              <a:buChar char="•"/>
            </a:pPr>
            <a:r>
              <a:rPr lang="en-US">
                <a:latin typeface="Times New Roman"/>
                <a:ea typeface="Open Sans"/>
                <a:cs typeface="Open Sans"/>
              </a:rPr>
              <a:t>France spends around 11.2 percent of its GDP on healthcare, which is on the verge to increase since 2018.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AB37-DEA2-4392-88BB-B3F80937D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4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0508A-CB5E-4A08-8978-D07EC16B5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4BBD7-5DB7-4506-8F58-D2F22899F2B9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8816892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E15-4762-44B0-922D-89043956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DANONE HISTORY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28CE4-67A4-4C5E-8202-4FA4FA30B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B4DBB-5098-4985-AFE9-84FA178E3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5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04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7B648FD8-7CB4-4CAE-9524-9B97BC08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05" y="555004"/>
            <a:ext cx="11233150" cy="673610"/>
          </a:xfrm>
        </p:spPr>
        <p:txBody>
          <a:bodyPr/>
          <a:lstStyle/>
          <a:p>
            <a:r>
              <a:rPr lang="en-US"/>
              <a:t>T</a:t>
            </a:r>
            <a:r>
              <a:rPr lang="en-IN"/>
              <a:t>he journey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02D24-3729-4A5D-AD52-8CBCD5E1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47170"/>
            <a:ext cx="546416" cy="254799"/>
          </a:xfrm>
        </p:spPr>
        <p:txBody>
          <a:bodyPr/>
          <a:lstStyle/>
          <a:p>
            <a:fld id="{3DD8A316-1690-4C62-9DF0-0D0BBB2020CF}" type="slidenum">
              <a:rPr lang="en-US" sz="900" smtClean="0"/>
              <a:pPr/>
              <a:t>6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E487-476C-4D6C-B3EF-3A7F013AE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193F4D-5426-4ED4-A80F-7206F57005BB}"/>
              </a:ext>
            </a:extLst>
          </p:cNvPr>
          <p:cNvGrpSpPr/>
          <p:nvPr/>
        </p:nvGrpSpPr>
        <p:grpSpPr>
          <a:xfrm>
            <a:off x="150219" y="1870918"/>
            <a:ext cx="3095604" cy="4393262"/>
            <a:chOff x="505444" y="1870918"/>
            <a:chExt cx="3035632" cy="439326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73F0B5-DD2A-4F2D-BB35-5FC25FCE1280}"/>
                </a:ext>
              </a:extLst>
            </p:cNvPr>
            <p:cNvGrpSpPr/>
            <p:nvPr/>
          </p:nvGrpSpPr>
          <p:grpSpPr>
            <a:xfrm>
              <a:off x="505444" y="1873968"/>
              <a:ext cx="1615933" cy="4390212"/>
              <a:chOff x="283764" y="1818548"/>
              <a:chExt cx="1615933" cy="4390212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003E8AA-88F8-4705-B809-8672103E1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112" y="2852701"/>
                <a:ext cx="2" cy="2027585"/>
              </a:xfrm>
              <a:prstGeom prst="line">
                <a:avLst/>
              </a:prstGeom>
              <a:ln w="5715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1E2150C-E443-4032-A0C9-4E7556075D48}"/>
                  </a:ext>
                </a:extLst>
              </p:cNvPr>
              <p:cNvGrpSpPr/>
              <p:nvPr/>
            </p:nvGrpSpPr>
            <p:grpSpPr>
              <a:xfrm>
                <a:off x="283764" y="1818548"/>
                <a:ext cx="1615933" cy="4390212"/>
                <a:chOff x="283764" y="1818548"/>
                <a:chExt cx="1615933" cy="4390212"/>
              </a:xfrm>
            </p:grpSpPr>
            <p:sp>
              <p:nvSpPr>
                <p:cNvPr id="7" name="Freeform 5">
                  <a:extLst>
                    <a:ext uri="{FF2B5EF4-FFF2-40B4-BE49-F238E27FC236}">
                      <a16:creationId xmlns:a16="http://schemas.microsoft.com/office/drawing/2014/main" id="{11B61126-8940-4588-8A26-1D12E066E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746" y="1818548"/>
                  <a:ext cx="1375332" cy="1034153"/>
                </a:xfrm>
                <a:custGeom>
                  <a:avLst/>
                  <a:gdLst>
                    <a:gd name="T0" fmla="*/ 0 w 929"/>
                    <a:gd name="T1" fmla="*/ 0 h 365"/>
                    <a:gd name="T2" fmla="*/ 747 w 929"/>
                    <a:gd name="T3" fmla="*/ 0 h 365"/>
                    <a:gd name="T4" fmla="*/ 929 w 929"/>
                    <a:gd name="T5" fmla="*/ 182 h 365"/>
                    <a:gd name="T6" fmla="*/ 747 w 929"/>
                    <a:gd name="T7" fmla="*/ 365 h 365"/>
                    <a:gd name="T8" fmla="*/ 0 w 929"/>
                    <a:gd name="T9" fmla="*/ 365 h 365"/>
                    <a:gd name="T10" fmla="*/ 0 w 929"/>
                    <a:gd name="T11" fmla="*/ 0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29" h="365">
                      <a:moveTo>
                        <a:pt x="0" y="0"/>
                      </a:moveTo>
                      <a:lnTo>
                        <a:pt x="747" y="0"/>
                      </a:lnTo>
                      <a:lnTo>
                        <a:pt x="929" y="182"/>
                      </a:lnTo>
                      <a:lnTo>
                        <a:pt x="747" y="365"/>
                      </a:lnTo>
                      <a:lnTo>
                        <a:pt x="0" y="3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0000"/>
                    <a:lumOff val="1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400" b="1" noProof="1">
                      <a:solidFill>
                        <a:schemeClr val="bg1"/>
                      </a:solidFill>
                    </a:rPr>
                    <a:t>1919</a:t>
                  </a: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648ED36-F5B8-4497-9AC1-E68FFF47B528}"/>
                    </a:ext>
                  </a:extLst>
                </p:cNvPr>
                <p:cNvSpPr/>
                <p:nvPr/>
              </p:nvSpPr>
              <p:spPr>
                <a:xfrm>
                  <a:off x="283764" y="4864674"/>
                  <a:ext cx="1615933" cy="1344086"/>
                </a:xfrm>
                <a:prstGeom prst="roundRect">
                  <a:avLst>
                    <a:gd name="adj" fmla="val 8527"/>
                  </a:avLst>
                </a:prstGeom>
                <a:solidFill>
                  <a:schemeClr val="tx1">
                    <a:lumMod val="90000"/>
                    <a:lumOff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en-US" sz="1200" noProof="1">
                      <a:solidFill>
                        <a:schemeClr val="bg1"/>
                      </a:solidFill>
                    </a:rPr>
                    <a:t>Founded as “Dannon” by Isaac Carasso </a:t>
                  </a:r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28C86C3-C6A8-4785-A203-BB3C0B62D6C0}"/>
                </a:ext>
              </a:extLst>
            </p:cNvPr>
            <p:cNvGrpSpPr/>
            <p:nvPr/>
          </p:nvGrpSpPr>
          <p:grpSpPr>
            <a:xfrm>
              <a:off x="1912281" y="1870918"/>
              <a:ext cx="1628795" cy="2712179"/>
              <a:chOff x="1718516" y="1818549"/>
              <a:chExt cx="1628795" cy="271217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714E14-5E83-4E74-A7A2-6BC496ADB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9467" y="2851887"/>
                <a:ext cx="0" cy="459283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B185129-F926-467A-A752-FF769D027163}"/>
                  </a:ext>
                </a:extLst>
              </p:cNvPr>
              <p:cNvGrpSpPr/>
              <p:nvPr/>
            </p:nvGrpSpPr>
            <p:grpSpPr>
              <a:xfrm>
                <a:off x="1718516" y="1818549"/>
                <a:ext cx="1628795" cy="2712179"/>
                <a:chOff x="1718516" y="1818549"/>
                <a:chExt cx="1628795" cy="2712179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8B58F4D9-3E76-4A23-9297-1E4C393AC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9035" y="1818549"/>
                  <a:ext cx="1301834" cy="1034153"/>
                </a:xfrm>
                <a:custGeom>
                  <a:avLst/>
                  <a:gdLst>
                    <a:gd name="T0" fmla="*/ 0 w 923"/>
                    <a:gd name="T1" fmla="*/ 0 h 365"/>
                    <a:gd name="T2" fmla="*/ 741 w 923"/>
                    <a:gd name="T3" fmla="*/ 0 h 365"/>
                    <a:gd name="T4" fmla="*/ 923 w 923"/>
                    <a:gd name="T5" fmla="*/ 182 h 365"/>
                    <a:gd name="T6" fmla="*/ 741 w 923"/>
                    <a:gd name="T7" fmla="*/ 365 h 365"/>
                    <a:gd name="T8" fmla="*/ 0 w 923"/>
                    <a:gd name="T9" fmla="*/ 365 h 365"/>
                    <a:gd name="T10" fmla="*/ 182 w 923"/>
                    <a:gd name="T11" fmla="*/ 182 h 365"/>
                    <a:gd name="T12" fmla="*/ 0 w 923"/>
                    <a:gd name="T13" fmla="*/ 0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3" h="365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923" y="182"/>
                      </a:lnTo>
                      <a:lnTo>
                        <a:pt x="741" y="365"/>
                      </a:lnTo>
                      <a:lnTo>
                        <a:pt x="0" y="365"/>
                      </a:lnTo>
                      <a:lnTo>
                        <a:pt x="182" y="1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400" b="1" noProof="1">
                      <a:solidFill>
                        <a:schemeClr val="bg1"/>
                      </a:solidFill>
                    </a:rPr>
                    <a:t>1929</a:t>
                  </a:r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468ACE9-C465-49FE-AC65-C68B69133BC8}"/>
                    </a:ext>
                  </a:extLst>
                </p:cNvPr>
                <p:cNvSpPr/>
                <p:nvPr/>
              </p:nvSpPr>
              <p:spPr>
                <a:xfrm>
                  <a:off x="1718516" y="3311170"/>
                  <a:ext cx="1628795" cy="1219558"/>
                </a:xfrm>
                <a:prstGeom prst="roundRect">
                  <a:avLst>
                    <a:gd name="adj" fmla="val 852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en-US" sz="1200">
                      <a:solidFill>
                        <a:schemeClr val="bg1"/>
                      </a:solidFill>
                    </a:rPr>
                    <a:t>Launched in Paris, France</a:t>
                  </a:r>
                </a:p>
              </p:txBody>
            </p: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A3773F0-1011-4ACC-ADEA-8891777C99FE}"/>
              </a:ext>
            </a:extLst>
          </p:cNvPr>
          <p:cNvGrpSpPr/>
          <p:nvPr/>
        </p:nvGrpSpPr>
        <p:grpSpPr>
          <a:xfrm>
            <a:off x="8231666" y="1198293"/>
            <a:ext cx="3482675" cy="5069195"/>
            <a:chOff x="8053763" y="1144312"/>
            <a:chExt cx="3482675" cy="506919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7C6E185-0070-4DEC-8B77-D0B633F6A649}"/>
                </a:ext>
              </a:extLst>
            </p:cNvPr>
            <p:cNvGrpSpPr/>
            <p:nvPr/>
          </p:nvGrpSpPr>
          <p:grpSpPr>
            <a:xfrm>
              <a:off x="9678457" y="1144312"/>
              <a:ext cx="1857981" cy="3426630"/>
              <a:chOff x="9595327" y="1102747"/>
              <a:chExt cx="1857981" cy="3426630"/>
            </a:xfrm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D9D0BCC2-7879-4015-9FED-D7AA01500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5327" y="1876394"/>
                <a:ext cx="1620328" cy="1034153"/>
              </a:xfrm>
              <a:custGeom>
                <a:avLst/>
                <a:gdLst>
                  <a:gd name="T0" fmla="*/ 0 w 923"/>
                  <a:gd name="T1" fmla="*/ 0 h 365"/>
                  <a:gd name="T2" fmla="*/ 741 w 923"/>
                  <a:gd name="T3" fmla="*/ 0 h 365"/>
                  <a:gd name="T4" fmla="*/ 923 w 923"/>
                  <a:gd name="T5" fmla="*/ 182 h 365"/>
                  <a:gd name="T6" fmla="*/ 741 w 923"/>
                  <a:gd name="T7" fmla="*/ 365 h 365"/>
                  <a:gd name="T8" fmla="*/ 0 w 923"/>
                  <a:gd name="T9" fmla="*/ 365 h 365"/>
                  <a:gd name="T10" fmla="*/ 182 w 923"/>
                  <a:gd name="T11" fmla="*/ 182 h 365"/>
                  <a:gd name="T12" fmla="*/ 0 w 923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3" h="365">
                    <a:moveTo>
                      <a:pt x="0" y="0"/>
                    </a:moveTo>
                    <a:lnTo>
                      <a:pt x="741" y="0"/>
                    </a:lnTo>
                    <a:lnTo>
                      <a:pt x="923" y="182"/>
                    </a:lnTo>
                    <a:lnTo>
                      <a:pt x="741" y="365"/>
                    </a:lnTo>
                    <a:lnTo>
                      <a:pt x="0" y="365"/>
                    </a:lnTo>
                    <a:lnTo>
                      <a:pt x="18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b="1" noProof="1">
                    <a:solidFill>
                      <a:schemeClr val="bg1"/>
                    </a:solidFill>
                  </a:rPr>
                  <a:t>2020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52D14D9-4333-4A33-A3DF-EE3AC7D6BE19}"/>
                  </a:ext>
                </a:extLst>
              </p:cNvPr>
              <p:cNvSpPr/>
              <p:nvPr/>
            </p:nvSpPr>
            <p:spPr>
              <a:xfrm>
                <a:off x="9837375" y="3311170"/>
                <a:ext cx="1615933" cy="1218207"/>
              </a:xfrm>
              <a:prstGeom prst="roundRect">
                <a:avLst>
                  <a:gd name="adj" fmla="val 852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450"/>
                  </a:spcAft>
                </a:pPr>
                <a:r>
                  <a:rPr lang="en-US" sz="1200" noProof="1"/>
                  <a:t>Danone turns 100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AFA719E-5864-4AAA-8B97-EB774947F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6013" y="2741051"/>
                <a:ext cx="1" cy="570119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FF22C7-471F-4561-9253-C8B4C55D8437}"/>
                  </a:ext>
                </a:extLst>
              </p:cNvPr>
              <p:cNvSpPr txBox="1"/>
              <p:nvPr/>
            </p:nvSpPr>
            <p:spPr>
              <a:xfrm>
                <a:off x="10409365" y="1102747"/>
                <a:ext cx="184731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endParaRPr lang="en-US" baseline="-2500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E9D90DA-82D3-4CE6-80F4-CC665CF5699D}"/>
                </a:ext>
              </a:extLst>
            </p:cNvPr>
            <p:cNvGrpSpPr/>
            <p:nvPr/>
          </p:nvGrpSpPr>
          <p:grpSpPr>
            <a:xfrm>
              <a:off x="8053763" y="1877100"/>
              <a:ext cx="2059513" cy="4336407"/>
              <a:chOff x="7970633" y="1835535"/>
              <a:chExt cx="2059513" cy="4336407"/>
            </a:xfrm>
          </p:grpSpPr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0775D1FB-669C-42B4-B1F6-C29ABA21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0633" y="1835535"/>
                <a:ext cx="1828086" cy="1034153"/>
              </a:xfrm>
              <a:custGeom>
                <a:avLst/>
                <a:gdLst>
                  <a:gd name="T0" fmla="*/ 0 w 929"/>
                  <a:gd name="T1" fmla="*/ 0 h 365"/>
                  <a:gd name="T2" fmla="*/ 747 w 929"/>
                  <a:gd name="T3" fmla="*/ 0 h 365"/>
                  <a:gd name="T4" fmla="*/ 929 w 929"/>
                  <a:gd name="T5" fmla="*/ 182 h 365"/>
                  <a:gd name="T6" fmla="*/ 747 w 929"/>
                  <a:gd name="T7" fmla="*/ 365 h 365"/>
                  <a:gd name="T8" fmla="*/ 0 w 929"/>
                  <a:gd name="T9" fmla="*/ 365 h 365"/>
                  <a:gd name="T10" fmla="*/ 182 w 929"/>
                  <a:gd name="T11" fmla="*/ 182 h 365"/>
                  <a:gd name="T12" fmla="*/ 0 w 929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365">
                    <a:moveTo>
                      <a:pt x="0" y="0"/>
                    </a:moveTo>
                    <a:lnTo>
                      <a:pt x="747" y="0"/>
                    </a:lnTo>
                    <a:lnTo>
                      <a:pt x="929" y="182"/>
                    </a:lnTo>
                    <a:lnTo>
                      <a:pt x="747" y="365"/>
                    </a:lnTo>
                    <a:lnTo>
                      <a:pt x="0" y="365"/>
                    </a:lnTo>
                    <a:lnTo>
                      <a:pt x="18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200" b="1" noProof="1">
                    <a:solidFill>
                      <a:schemeClr val="bg1"/>
                    </a:solidFill>
                  </a:rPr>
                  <a:t>   2015-2018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DAC7C25-E8A9-4299-9416-845EE36AA352}"/>
                  </a:ext>
                </a:extLst>
              </p:cNvPr>
              <p:cNvSpPr/>
              <p:nvPr/>
            </p:nvSpPr>
            <p:spPr>
              <a:xfrm>
                <a:off x="8364413" y="4836620"/>
                <a:ext cx="1665733" cy="1335322"/>
              </a:xfrm>
              <a:prstGeom prst="roundRect">
                <a:avLst>
                  <a:gd name="adj" fmla="val 8527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/>
                  <a:t>WhiteWave Acquisition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/>
                  <a:t>Achieved B Corp Certification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5A74BDE-CC9F-4920-9468-3BBBB88011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40063" y="2809034"/>
                <a:ext cx="12022" cy="2027586"/>
              </a:xfrm>
              <a:prstGeom prst="line">
                <a:avLst/>
              </a:prstGeom>
              <a:ln w="5715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3A6B37-33E7-4B4F-8B82-C21997F46305}"/>
              </a:ext>
            </a:extLst>
          </p:cNvPr>
          <p:cNvGrpSpPr/>
          <p:nvPr/>
        </p:nvGrpSpPr>
        <p:grpSpPr>
          <a:xfrm>
            <a:off x="5166406" y="1917959"/>
            <a:ext cx="3349400" cy="4396549"/>
            <a:chOff x="5894424" y="1867631"/>
            <a:chExt cx="3349400" cy="4396549"/>
          </a:xfrm>
        </p:grpSpPr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7DAD4A76-48B2-441A-BA70-AB8CAD3BC6D4}"/>
                </a:ext>
              </a:extLst>
            </p:cNvPr>
            <p:cNvGrpSpPr/>
            <p:nvPr/>
          </p:nvGrpSpPr>
          <p:grpSpPr>
            <a:xfrm>
              <a:off x="7090410" y="1874041"/>
              <a:ext cx="2153414" cy="2683047"/>
              <a:chOff x="7090410" y="1874041"/>
              <a:chExt cx="2153414" cy="2683047"/>
            </a:xfrm>
          </p:grpSpPr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5DDE6EFC-5074-458C-8659-0BC65327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0410" y="1874041"/>
                <a:ext cx="2153414" cy="1034153"/>
              </a:xfrm>
              <a:custGeom>
                <a:avLst/>
                <a:gdLst>
                  <a:gd name="T0" fmla="*/ 0 w 923"/>
                  <a:gd name="T1" fmla="*/ 0 h 365"/>
                  <a:gd name="T2" fmla="*/ 741 w 923"/>
                  <a:gd name="T3" fmla="*/ 0 h 365"/>
                  <a:gd name="T4" fmla="*/ 923 w 923"/>
                  <a:gd name="T5" fmla="*/ 182 h 365"/>
                  <a:gd name="T6" fmla="*/ 741 w 923"/>
                  <a:gd name="T7" fmla="*/ 365 h 365"/>
                  <a:gd name="T8" fmla="*/ 0 w 923"/>
                  <a:gd name="T9" fmla="*/ 365 h 365"/>
                  <a:gd name="T10" fmla="*/ 182 w 923"/>
                  <a:gd name="T11" fmla="*/ 182 h 365"/>
                  <a:gd name="T12" fmla="*/ 0 w 923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3" h="365">
                    <a:moveTo>
                      <a:pt x="0" y="0"/>
                    </a:moveTo>
                    <a:lnTo>
                      <a:pt x="741" y="0"/>
                    </a:lnTo>
                    <a:lnTo>
                      <a:pt x="923" y="182"/>
                    </a:lnTo>
                    <a:lnTo>
                      <a:pt x="741" y="365"/>
                    </a:lnTo>
                    <a:lnTo>
                      <a:pt x="0" y="365"/>
                    </a:lnTo>
                    <a:lnTo>
                      <a:pt x="18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200" b="1" noProof="1">
                    <a:solidFill>
                      <a:schemeClr val="bg1"/>
                    </a:solidFill>
                  </a:rPr>
                  <a:t>    1996-2006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4408BD4-C7E3-4158-9175-3383EEB6C44D}"/>
                  </a:ext>
                </a:extLst>
              </p:cNvPr>
              <p:cNvSpPr/>
              <p:nvPr/>
            </p:nvSpPr>
            <p:spPr>
              <a:xfrm>
                <a:off x="7181154" y="3338880"/>
                <a:ext cx="1615933" cy="1218208"/>
              </a:xfrm>
              <a:prstGeom prst="roundRect">
                <a:avLst>
                  <a:gd name="adj" fmla="val 852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450"/>
                  </a:spcAft>
                </a:pPr>
                <a:r>
                  <a:rPr lang="en-US" sz="1200"/>
                  <a:t>Described  company’s mission as “Bringing Health through Food”</a:t>
                </a:r>
              </a:p>
              <a:p>
                <a:pPr>
                  <a:spcAft>
                    <a:spcPts val="450"/>
                  </a:spcAft>
                </a:pPr>
                <a:endParaRPr lang="en-US" sz="1200" noProof="1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9C7285-0F91-41CE-B2A3-83829D02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6828" y="2879060"/>
                <a:ext cx="0" cy="45982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FEC265A-687E-458E-9F89-DA97F50E1A0A}"/>
                </a:ext>
              </a:extLst>
            </p:cNvPr>
            <p:cNvGrpSpPr/>
            <p:nvPr/>
          </p:nvGrpSpPr>
          <p:grpSpPr>
            <a:xfrm>
              <a:off x="5894424" y="1867631"/>
              <a:ext cx="1615933" cy="4396549"/>
              <a:chOff x="5783580" y="1826066"/>
              <a:chExt cx="1615933" cy="4396549"/>
            </a:xfrm>
          </p:grpSpPr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D1A60A0C-2D80-4DEF-B3B6-CE8C4FE8C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81" y="1826066"/>
                <a:ext cx="1245575" cy="1034153"/>
              </a:xfrm>
              <a:custGeom>
                <a:avLst/>
                <a:gdLst>
                  <a:gd name="T0" fmla="*/ 0 w 923"/>
                  <a:gd name="T1" fmla="*/ 0 h 365"/>
                  <a:gd name="T2" fmla="*/ 741 w 923"/>
                  <a:gd name="T3" fmla="*/ 0 h 365"/>
                  <a:gd name="T4" fmla="*/ 923 w 923"/>
                  <a:gd name="T5" fmla="*/ 182 h 365"/>
                  <a:gd name="T6" fmla="*/ 741 w 923"/>
                  <a:gd name="T7" fmla="*/ 365 h 365"/>
                  <a:gd name="T8" fmla="*/ 0 w 923"/>
                  <a:gd name="T9" fmla="*/ 365 h 365"/>
                  <a:gd name="T10" fmla="*/ 182 w 923"/>
                  <a:gd name="T11" fmla="*/ 182 h 365"/>
                  <a:gd name="T12" fmla="*/ 0 w 923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3" h="365">
                    <a:moveTo>
                      <a:pt x="0" y="0"/>
                    </a:moveTo>
                    <a:lnTo>
                      <a:pt x="741" y="0"/>
                    </a:lnTo>
                    <a:lnTo>
                      <a:pt x="923" y="182"/>
                    </a:lnTo>
                    <a:lnTo>
                      <a:pt x="741" y="365"/>
                    </a:lnTo>
                    <a:lnTo>
                      <a:pt x="0" y="365"/>
                    </a:lnTo>
                    <a:lnTo>
                      <a:pt x="18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b="1" noProof="1">
                    <a:solidFill>
                      <a:schemeClr val="bg1"/>
                    </a:solidFill>
                  </a:rPr>
                  <a:t>1990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FF8CF97-DB8C-4621-AA29-24202F70DB08}"/>
                  </a:ext>
                </a:extLst>
              </p:cNvPr>
              <p:cNvSpPr/>
              <p:nvPr/>
            </p:nvSpPr>
            <p:spPr>
              <a:xfrm>
                <a:off x="5783580" y="4894148"/>
                <a:ext cx="1615933" cy="1328467"/>
              </a:xfrm>
              <a:prstGeom prst="roundRect">
                <a:avLst>
                  <a:gd name="adj" fmla="val 8527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450"/>
                  </a:spcAft>
                </a:pPr>
                <a:r>
                  <a:rPr lang="en-US" sz="1200" noProof="1">
                    <a:solidFill>
                      <a:schemeClr val="bg1"/>
                    </a:solidFill>
                  </a:rPr>
                  <a:t>Expanded business in Asia and Latin America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3BB3C61-9C8B-446D-91C3-80DB14687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4649" y="2866562"/>
                <a:ext cx="12880" cy="2027586"/>
              </a:xfrm>
              <a:prstGeom prst="line">
                <a:avLst/>
              </a:prstGeom>
              <a:ln w="5715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836289-D261-4699-868E-853D4938DBE0}"/>
              </a:ext>
            </a:extLst>
          </p:cNvPr>
          <p:cNvGrpSpPr/>
          <p:nvPr/>
        </p:nvGrpSpPr>
        <p:grpSpPr>
          <a:xfrm>
            <a:off x="2698711" y="1904026"/>
            <a:ext cx="2862303" cy="4398970"/>
            <a:chOff x="3230827" y="1865210"/>
            <a:chExt cx="2862303" cy="439897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359BC5-B105-456E-88CE-F6CC9907A7E0}"/>
                </a:ext>
              </a:extLst>
            </p:cNvPr>
            <p:cNvGrpSpPr/>
            <p:nvPr/>
          </p:nvGrpSpPr>
          <p:grpSpPr>
            <a:xfrm>
              <a:off x="3230827" y="1865210"/>
              <a:ext cx="1703305" cy="4398970"/>
              <a:chOff x="3077762" y="1818548"/>
              <a:chExt cx="1703305" cy="439897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D958F0F-B375-4978-9BA9-2BD874B2E0A0}"/>
                  </a:ext>
                </a:extLst>
              </p:cNvPr>
              <p:cNvSpPr/>
              <p:nvPr/>
            </p:nvSpPr>
            <p:spPr>
              <a:xfrm>
                <a:off x="3077762" y="4897808"/>
                <a:ext cx="1703305" cy="1319710"/>
              </a:xfrm>
              <a:prstGeom prst="roundRect">
                <a:avLst>
                  <a:gd name="adj" fmla="val 8527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/>
                  <a:t>Launched Dannon </a:t>
                </a:r>
                <a:r>
                  <a:rPr lang="en-US" sz="1200" err="1"/>
                  <a:t>USA</a:t>
                </a:r>
                <a:r>
                  <a:rPr lang="en-US" sz="1200"/>
                  <a:t>, New York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FEF1727-D056-41BE-8320-708021A8402E}"/>
                  </a:ext>
                </a:extLst>
              </p:cNvPr>
              <p:cNvGrpSpPr/>
              <p:nvPr/>
            </p:nvGrpSpPr>
            <p:grpSpPr>
              <a:xfrm>
                <a:off x="3225063" y="1818548"/>
                <a:ext cx="1283051" cy="3061740"/>
                <a:chOff x="3225063" y="1818548"/>
                <a:chExt cx="1283051" cy="3061740"/>
              </a:xfrm>
            </p:grpSpPr>
            <p:sp>
              <p:nvSpPr>
                <p:cNvPr id="9" name="Freeform 9">
                  <a:extLst>
                    <a:ext uri="{FF2B5EF4-FFF2-40B4-BE49-F238E27FC236}">
                      <a16:creationId xmlns:a16="http://schemas.microsoft.com/office/drawing/2014/main" id="{AF6B3E85-EC6B-48B8-9E88-D3C8D815B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5063" y="1818548"/>
                  <a:ext cx="1283051" cy="1034153"/>
                </a:xfrm>
                <a:custGeom>
                  <a:avLst/>
                  <a:gdLst>
                    <a:gd name="T0" fmla="*/ 0 w 923"/>
                    <a:gd name="T1" fmla="*/ 0 h 365"/>
                    <a:gd name="T2" fmla="*/ 741 w 923"/>
                    <a:gd name="T3" fmla="*/ 0 h 365"/>
                    <a:gd name="T4" fmla="*/ 923 w 923"/>
                    <a:gd name="T5" fmla="*/ 182 h 365"/>
                    <a:gd name="T6" fmla="*/ 741 w 923"/>
                    <a:gd name="T7" fmla="*/ 365 h 365"/>
                    <a:gd name="T8" fmla="*/ 0 w 923"/>
                    <a:gd name="T9" fmla="*/ 365 h 365"/>
                    <a:gd name="T10" fmla="*/ 182 w 923"/>
                    <a:gd name="T11" fmla="*/ 182 h 365"/>
                    <a:gd name="T12" fmla="*/ 0 w 923"/>
                    <a:gd name="T13" fmla="*/ 0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3" h="365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923" y="182"/>
                      </a:lnTo>
                      <a:lnTo>
                        <a:pt x="741" y="365"/>
                      </a:lnTo>
                      <a:lnTo>
                        <a:pt x="0" y="365"/>
                      </a:lnTo>
                      <a:lnTo>
                        <a:pt x="182" y="1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0000"/>
                    <a:lumOff val="1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400" b="1" noProof="1">
                      <a:solidFill>
                        <a:schemeClr val="bg1"/>
                      </a:solidFill>
                    </a:rPr>
                    <a:t>1941</a:t>
                  </a: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890DAFD-335F-4BFA-87F8-24ECDBED5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9604" y="2852700"/>
                  <a:ext cx="43686" cy="2027588"/>
                </a:xfrm>
                <a:prstGeom prst="line">
                  <a:avLst/>
                </a:prstGeom>
                <a:ln w="57150">
                  <a:solidFill>
                    <a:schemeClr val="tx1">
                      <a:lumMod val="90000"/>
                      <a:lumOff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7BDF38-48F0-4AA0-AB69-B13BD5DF430F}"/>
                </a:ext>
              </a:extLst>
            </p:cNvPr>
            <p:cNvGrpSpPr/>
            <p:nvPr/>
          </p:nvGrpSpPr>
          <p:grpSpPr>
            <a:xfrm>
              <a:off x="4560924" y="1882730"/>
              <a:ext cx="1532206" cy="2703418"/>
              <a:chOff x="4422374" y="1827310"/>
              <a:chExt cx="1532206" cy="2703418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7F442684-AAC1-4A09-8291-9F9F3702E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038" y="1827310"/>
                <a:ext cx="1270558" cy="1034153"/>
              </a:xfrm>
              <a:custGeom>
                <a:avLst/>
                <a:gdLst>
                  <a:gd name="T0" fmla="*/ 0 w 930"/>
                  <a:gd name="T1" fmla="*/ 0 h 365"/>
                  <a:gd name="T2" fmla="*/ 747 w 930"/>
                  <a:gd name="T3" fmla="*/ 0 h 365"/>
                  <a:gd name="T4" fmla="*/ 930 w 930"/>
                  <a:gd name="T5" fmla="*/ 182 h 365"/>
                  <a:gd name="T6" fmla="*/ 747 w 930"/>
                  <a:gd name="T7" fmla="*/ 365 h 365"/>
                  <a:gd name="T8" fmla="*/ 0 w 930"/>
                  <a:gd name="T9" fmla="*/ 365 h 365"/>
                  <a:gd name="T10" fmla="*/ 182 w 930"/>
                  <a:gd name="T11" fmla="*/ 182 h 365"/>
                  <a:gd name="T12" fmla="*/ 0 w 930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0" h="365">
                    <a:moveTo>
                      <a:pt x="0" y="0"/>
                    </a:moveTo>
                    <a:lnTo>
                      <a:pt x="747" y="0"/>
                    </a:lnTo>
                    <a:lnTo>
                      <a:pt x="930" y="182"/>
                    </a:lnTo>
                    <a:lnTo>
                      <a:pt x="747" y="365"/>
                    </a:lnTo>
                    <a:lnTo>
                      <a:pt x="0" y="365"/>
                    </a:lnTo>
                    <a:lnTo>
                      <a:pt x="182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b="1" noProof="1">
                    <a:solidFill>
                      <a:schemeClr val="bg1"/>
                    </a:solidFill>
                  </a:rPr>
                  <a:t>1972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A70D33D-F166-433B-8337-F1FF0582A08E}"/>
                  </a:ext>
                </a:extLst>
              </p:cNvPr>
              <p:cNvSpPr/>
              <p:nvPr/>
            </p:nvSpPr>
            <p:spPr>
              <a:xfrm>
                <a:off x="4422374" y="3311170"/>
                <a:ext cx="1532206" cy="1219558"/>
              </a:xfrm>
              <a:prstGeom prst="roundRect">
                <a:avLst>
                  <a:gd name="adj" fmla="val 852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450"/>
                  </a:spcAft>
                </a:pPr>
                <a:r>
                  <a:rPr lang="en-US" sz="1200" noProof="1">
                    <a:solidFill>
                      <a:schemeClr val="bg1"/>
                    </a:solidFill>
                  </a:rPr>
                  <a:t>Merged with BSN-Gervais,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B2A2A6F-0927-4BB4-8F6E-80C66F892EDC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5180939" y="2821595"/>
                <a:ext cx="7538" cy="489576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18C9B0E-1590-452F-A8CE-9F9224AB1D91}"/>
              </a:ext>
            </a:extLst>
          </p:cNvPr>
          <p:cNvSpPr txBox="1"/>
          <p:nvPr/>
        </p:nvSpPr>
        <p:spPr>
          <a:xfrm rot="2587799">
            <a:off x="10945803" y="321426"/>
            <a:ext cx="11957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WIP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13625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7371-AD51-408C-9FC3-6D3397A6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ECONOMY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F55D3-68E8-4151-BCF1-FCB715AF8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A885D-9457-42DF-BA80-A71EA1E0D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7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235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D4B034-CCB1-4E78-84BF-CEB6BC5D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Economy of France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06F68-0863-4827-9B83-A101C9509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68DBE-7592-4050-AF58-FF9E7A8C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8</a:t>
            </a:fld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FECC4-C69D-4370-AFA6-0A57D7B3F653}"/>
              </a:ext>
            </a:extLst>
          </p:cNvPr>
          <p:cNvSpPr txBox="1"/>
          <p:nvPr/>
        </p:nvSpPr>
        <p:spPr>
          <a:xfrm>
            <a:off x="5964071" y="4929116"/>
            <a:ext cx="54954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AGRICULTURE IN FRANCE</a:t>
            </a:r>
            <a:endParaRPr lang="en-US" b="1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ea typeface="+mn-lt"/>
                <a:cs typeface="+mn-lt"/>
              </a:rPr>
              <a:t>6th largest agricultural producer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>
                <a:ea typeface="+mn-lt"/>
                <a:cs typeface="+mn-lt"/>
              </a:rPr>
              <a:t>2nd largest agricultural exporter (after US)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ea typeface="+mn-lt"/>
                <a:cs typeface="+mn-lt"/>
              </a:rPr>
              <a:t> EU's leading agricultural power</a:t>
            </a:r>
          </a:p>
          <a:p>
            <a:pPr marL="285750" indent="-285750">
              <a:buFont typeface="Wingdings"/>
              <a:buChar char="Ø"/>
            </a:pPr>
            <a:r>
              <a:rPr lang="en-US"/>
              <a:t>1/3rd of agricultural land in EU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4F898-441F-4EA2-82F2-DAB15042476C}"/>
              </a:ext>
            </a:extLst>
          </p:cNvPr>
          <p:cNvSpPr/>
          <p:nvPr/>
        </p:nvSpPr>
        <p:spPr>
          <a:xfrm>
            <a:off x="5975019" y="1147122"/>
            <a:ext cx="2297371" cy="1125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</a:rPr>
              <a:t>Population:</a:t>
            </a:r>
            <a:r>
              <a:rPr lang="en-US">
                <a:latin typeface="Arial"/>
                <a:ea typeface="Arial"/>
                <a:cs typeface="Arial"/>
              </a:rPr>
              <a:t> 68,035,000 (January 2021)</a:t>
            </a:r>
            <a:endParaRPr lang="en-US"/>
          </a:p>
        </p:txBody>
      </p:sp>
      <p:pic>
        <p:nvPicPr>
          <p:cNvPr id="11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0BCA11C1-478C-48A7-AC46-7DBBB40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0" y="1144740"/>
            <a:ext cx="4778990" cy="4181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FB781-F18C-4877-85E2-14583EA5A2B6}"/>
              </a:ext>
            </a:extLst>
          </p:cNvPr>
          <p:cNvSpPr txBox="1"/>
          <p:nvPr/>
        </p:nvSpPr>
        <p:spPr>
          <a:xfrm>
            <a:off x="584579" y="5509147"/>
            <a:ext cx="49268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/>
              <a:t>France was the world's 20th country by GDP per capita with $39,257 per inhabitant.​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09C88-4443-41AC-BD15-70B6081006FA}"/>
              </a:ext>
            </a:extLst>
          </p:cNvPr>
          <p:cNvSpPr txBox="1"/>
          <p:nvPr/>
        </p:nvSpPr>
        <p:spPr>
          <a:xfrm>
            <a:off x="8488908" y="1232846"/>
            <a:ext cx="384639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Main Industries: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Machinery, 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Metals, 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Chemicals, 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Automobiles, 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Aircraft, 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Textiles, 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Cosmetic and Luxury Goods, 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Electronics. 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Food Processing, 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Tourism And</a:t>
            </a:r>
          </a:p>
          <a:p>
            <a:pPr marL="285750" indent="-285750"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Nuclear Energy</a:t>
            </a:r>
            <a:endParaRPr lang="en-US"/>
          </a:p>
          <a:p>
            <a:pPr marL="285750" indent="-285750">
              <a:buFont typeface="Wingdings"/>
              <a:buChar char="§"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12E678-153B-49C7-8ADC-9AF5E0029BB9}"/>
              </a:ext>
            </a:extLst>
          </p:cNvPr>
          <p:cNvSpPr/>
          <p:nvPr/>
        </p:nvSpPr>
        <p:spPr>
          <a:xfrm>
            <a:off x="5975018" y="2318556"/>
            <a:ext cx="2297371" cy="2376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53FCB27F-A90C-4642-B500-C1FDA3D4CBA2}"/>
              </a:ext>
            </a:extLst>
          </p:cNvPr>
          <p:cNvSpPr txBox="1"/>
          <p:nvPr/>
        </p:nvSpPr>
        <p:spPr>
          <a:xfrm>
            <a:off x="6101971" y="2075879"/>
            <a:ext cx="2629470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>
              <a:solidFill>
                <a:schemeClr val="accent2"/>
              </a:solidFill>
            </a:endParaRPr>
          </a:p>
          <a:p>
            <a:r>
              <a:rPr lang="en-US" i="1">
                <a:solidFill>
                  <a:schemeClr val="accent2"/>
                </a:solidFill>
              </a:rPr>
              <a:t>Major economic </a:t>
            </a:r>
            <a:r>
              <a:rPr lang="en-US" i="1" err="1">
                <a:solidFill>
                  <a:schemeClr val="accent2"/>
                </a:solidFill>
              </a:rPr>
              <a:t>centres</a:t>
            </a:r>
            <a:r>
              <a:rPr lang="en-US" i="1">
                <a:solidFill>
                  <a:schemeClr val="accent2"/>
                </a:solidFill>
              </a:rPr>
              <a:t>:</a:t>
            </a:r>
          </a:p>
          <a:p>
            <a:endParaRPr lang="en-US" i="1">
              <a:solidFill>
                <a:schemeClr val="bg2"/>
              </a:solidFill>
              <a:ea typeface="+mn-lt"/>
              <a:cs typeface="+mn-lt"/>
            </a:endParaRPr>
          </a:p>
          <a:p>
            <a:pPr marL="285750" indent="-285750">
              <a:buFont typeface="Courier New"/>
              <a:buChar char="o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Paris</a:t>
            </a:r>
          </a:p>
          <a:p>
            <a:pPr marL="285750" indent="-285750">
              <a:buFont typeface="Courier New"/>
              <a:buChar char="o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Lyon</a:t>
            </a:r>
          </a:p>
          <a:p>
            <a:pPr marL="285750" indent="-285750">
              <a:buFont typeface="Courier New"/>
              <a:buChar char="o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Toulouse </a:t>
            </a:r>
          </a:p>
          <a:p>
            <a:pPr marL="285750" indent="-285750">
              <a:buFont typeface="Courier New"/>
              <a:buChar char="o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Marseille and </a:t>
            </a:r>
          </a:p>
          <a:p>
            <a:pPr marL="285750" indent="-285750">
              <a:buFont typeface="Courier New"/>
              <a:buChar char="o"/>
            </a:pPr>
            <a:r>
              <a:rPr lang="en-US">
                <a:solidFill>
                  <a:schemeClr val="bg2"/>
                </a:solidFill>
                <a:ea typeface="+mn-lt"/>
                <a:cs typeface="+mn-lt"/>
              </a:rPr>
              <a:t>Lille</a:t>
            </a:r>
            <a:endParaRPr lang="en-US">
              <a:solidFill>
                <a:schemeClr val="bg2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905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104906-C56A-4028-8471-E2EBB749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18" y="-42475"/>
            <a:ext cx="11233150" cy="869560"/>
          </a:xfrm>
        </p:spPr>
        <p:txBody>
          <a:bodyPr/>
          <a:lstStyle/>
          <a:p>
            <a:r>
              <a:rPr lang="en-US" b="0" cap="none"/>
              <a:t>Agriculture sector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92AD1-357E-4A70-82F0-1A7458C6B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9</a:t>
            </a:fld>
            <a:r>
              <a:rPr lang="en-US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A78B9-CF71-482E-B8EA-96F6CE2BC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pic>
        <p:nvPicPr>
          <p:cNvPr id="7" name="Picture 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955E2555-B567-4E1A-8CC9-58B12B54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" y="1162508"/>
            <a:ext cx="6697133" cy="4382700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1E22709A-BCE4-408B-90A5-E1AEE0AB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60" y="1779797"/>
            <a:ext cx="4171950" cy="424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B8868D-A32B-4CD5-BB74-2CD08DB8B993}"/>
              </a:ext>
            </a:extLst>
          </p:cNvPr>
          <p:cNvSpPr txBox="1"/>
          <p:nvPr/>
        </p:nvSpPr>
        <p:spPr>
          <a:xfrm>
            <a:off x="8986798" y="228565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02122"/>
                </a:solidFill>
                <a:latin typeface="Arial"/>
              </a:rPr>
              <a:t>Large wheat farms</a:t>
            </a:r>
            <a:endParaRPr 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BD3AC-B557-4FE1-A875-DCC387A2C35B}"/>
              </a:ext>
            </a:extLst>
          </p:cNvPr>
          <p:cNvSpPr txBox="1"/>
          <p:nvPr/>
        </p:nvSpPr>
        <p:spPr>
          <a:xfrm>
            <a:off x="7938101" y="2898381"/>
            <a:ext cx="13670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Dairy products, </a:t>
            </a:r>
            <a:endParaRPr lang="en-US" sz="1600" b="1">
              <a:solidFill>
                <a:srgbClr val="0A2240"/>
              </a:solidFill>
              <a:latin typeface="Montserrat"/>
              <a:cs typeface="Arial"/>
            </a:endParaRPr>
          </a:p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pork, poultry, </a:t>
            </a:r>
            <a:endParaRPr lang="en-US" sz="1600" b="1">
              <a:solidFill>
                <a:srgbClr val="0A2240"/>
              </a:solidFill>
              <a:latin typeface="Montserrat"/>
              <a:cs typeface="Arial"/>
            </a:endParaRPr>
          </a:p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and apple</a:t>
            </a:r>
            <a:endParaRPr lang="en-US" sz="16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84820-873C-463A-A938-7A27FF3A49DE}"/>
              </a:ext>
            </a:extLst>
          </p:cNvPr>
          <p:cNvSpPr txBox="1"/>
          <p:nvPr/>
        </p:nvSpPr>
        <p:spPr>
          <a:xfrm>
            <a:off x="9299401" y="347335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 Beef production</a:t>
            </a:r>
            <a:endParaRPr 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48F1C-169E-46B7-AB9D-8B2AEA680B36}"/>
              </a:ext>
            </a:extLst>
          </p:cNvPr>
          <p:cNvSpPr txBox="1"/>
          <p:nvPr/>
        </p:nvSpPr>
        <p:spPr>
          <a:xfrm>
            <a:off x="9216788" y="5372668"/>
            <a:ext cx="23223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Fruits, vegetables, and wine</a:t>
            </a:r>
            <a:endParaRPr 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8A49F-8E2C-4A0D-B1A7-1946E25E3C15}"/>
              </a:ext>
            </a:extLst>
          </p:cNvPr>
          <p:cNvSpPr txBox="1"/>
          <p:nvPr/>
        </p:nvSpPr>
        <p:spPr>
          <a:xfrm>
            <a:off x="9379012" y="3723563"/>
            <a:ext cx="15035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02122"/>
                </a:solidFill>
                <a:latin typeface="Arial"/>
                <a:cs typeface="Arial"/>
              </a:rPr>
              <a:t>Fruits, vegetables, and wine</a:t>
            </a:r>
            <a:endParaRPr lang="en-US" sz="1600" b="1"/>
          </a:p>
        </p:txBody>
      </p:sp>
      <p:pic>
        <p:nvPicPr>
          <p:cNvPr id="17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947BBFDA-D1C7-47CA-8E66-8F1EDBF8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43" y="4585869"/>
            <a:ext cx="1059977" cy="1071350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015B1B1F-DA9F-4C8C-8FB5-A773AB984C56}"/>
              </a:ext>
            </a:extLst>
          </p:cNvPr>
          <p:cNvSpPr txBox="1"/>
          <p:nvPr/>
        </p:nvSpPr>
        <p:spPr>
          <a:xfrm>
            <a:off x="389467" y="5634566"/>
            <a:ext cx="689821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202122"/>
                </a:solidFill>
                <a:latin typeface="Arial"/>
                <a:cs typeface="Arial"/>
              </a:rPr>
              <a:t>Leading producer of the three principal grains- wheat, barley, and maize</a:t>
            </a:r>
            <a:endParaRPr lang="en-US" i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846744-5688-4AD4-B8FC-66CB1E854639}"/>
              </a:ext>
            </a:extLst>
          </p:cNvPr>
          <p:cNvSpPr/>
          <p:nvPr/>
        </p:nvSpPr>
        <p:spPr>
          <a:xfrm>
            <a:off x="7813675" y="1103842"/>
            <a:ext cx="4222749" cy="677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Production of agricultural products characterized by region</a:t>
            </a:r>
          </a:p>
        </p:txBody>
      </p:sp>
    </p:spTree>
    <p:extLst>
      <p:ext uri="{BB962C8B-B14F-4D97-AF65-F5344CB8AC3E}">
        <p14:creationId xmlns:p14="http://schemas.microsoft.com/office/powerpoint/2010/main" val="20093448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89E644F-E294-44E6-8984-49372A698C83}" vid="{7A1EE18E-56CD-449E-A682-1DA9CF5AAC4D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A2240"/>
      </a:dk1>
      <a:lt1>
        <a:sysClr val="window" lastClr="FFFFFF"/>
      </a:lt1>
      <a:dk2>
        <a:srgbClr val="00000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athCompany- Visual Template.potx" id="{2BB7272B-4FA7-44AC-9B79-D25AB55CFAFA}" vid="{8CF2B915-69EE-4C45-90E9-B5484E33A6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FE0E60B6288C438FF952FF9E8D94A8" ma:contentTypeVersion="6" ma:contentTypeDescription="Create a new document." ma:contentTypeScope="" ma:versionID="2091a9f8a3d267614844acfb631cdd3c">
  <xsd:schema xmlns:xsd="http://www.w3.org/2001/XMLSchema" xmlns:xs="http://www.w3.org/2001/XMLSchema" xmlns:p="http://schemas.microsoft.com/office/2006/metadata/properties" xmlns:ns2="52cdb729-97fd-41bc-a53e-bcc34c493d9b" xmlns:ns3="ce5ebf42-b3e3-49f9-9ad6-f099587961e6" targetNamespace="http://schemas.microsoft.com/office/2006/metadata/properties" ma:root="true" ma:fieldsID="9952790aff836befc010f78b4e65d9aa" ns2:_="" ns3:_="">
    <xsd:import namespace="52cdb729-97fd-41bc-a53e-bcc34c493d9b"/>
    <xsd:import namespace="ce5ebf42-b3e3-49f9-9ad6-f099587961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db729-97fd-41bc-a53e-bcc34c493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5ebf42-b3e3-49f9-9ad6-f099587961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5F580F-3467-47BA-9B05-F8DF61F9BD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8D64FC-3A24-436E-A360-FA1F2E689BFA}">
  <ds:schemaRefs>
    <ds:schemaRef ds:uri="52cdb729-97fd-41bc-a53e-bcc34c493d9b"/>
    <ds:schemaRef ds:uri="ce5ebf42-b3e3-49f9-9ad6-f099587961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38B7B0-FB7E-497D-B2D5-AB3DD1DECBF2}">
  <ds:schemaRefs>
    <ds:schemaRef ds:uri="ce5ebf42-b3e3-49f9-9ad6-f099587961e6"/>
    <ds:schemaRef ds:uri="http://purl.org/dc/terms/"/>
    <ds:schemaRef ds:uri="http://purl.org/dc/dcmitype/"/>
    <ds:schemaRef ds:uri="52cdb729-97fd-41bc-a53e-bcc34c493d9b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1208</Words>
  <Application>Microsoft Office PowerPoint</Application>
  <PresentationFormat>Widescreen</PresentationFormat>
  <Paragraphs>308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Courier New</vt:lpstr>
      <vt:lpstr>Montserrat</vt:lpstr>
      <vt:lpstr>Montserrat Medium</vt:lpstr>
      <vt:lpstr>Museo</vt:lpstr>
      <vt:lpstr>Open Sans</vt:lpstr>
      <vt:lpstr>Open Sans Light</vt:lpstr>
      <vt:lpstr>Times New Roman</vt:lpstr>
      <vt:lpstr>Wingdings</vt:lpstr>
      <vt:lpstr>Wingdings,Sans-Serif</vt:lpstr>
      <vt:lpstr>Theme1</vt:lpstr>
      <vt:lpstr>1_Office Theme</vt:lpstr>
      <vt:lpstr>DANONE FRANCE</vt:lpstr>
      <vt:lpstr>EXTERNAL RESEARCH</vt:lpstr>
      <vt:lpstr>HISTORY &amp; CULTURE OF FRANCE</vt:lpstr>
      <vt:lpstr>History and culture</vt:lpstr>
      <vt:lpstr>DANONE HISTORY</vt:lpstr>
      <vt:lpstr>The journey</vt:lpstr>
      <vt:lpstr>ECONOMY</vt:lpstr>
      <vt:lpstr>Economy of France</vt:lpstr>
      <vt:lpstr>Agriculture sector of France</vt:lpstr>
      <vt:lpstr>PowerPoint Presentation</vt:lpstr>
      <vt:lpstr>Market size</vt:lpstr>
      <vt:lpstr>France contributes 9% 0f total revenue</vt:lpstr>
      <vt:lpstr>PRODUCT PORTFOLIO OF DANONE</vt:lpstr>
      <vt:lpstr>EDPB</vt:lpstr>
      <vt:lpstr>PowerPoint Presentation</vt:lpstr>
      <vt:lpstr>WATER</vt:lpstr>
      <vt:lpstr>PowerPoint Presentation</vt:lpstr>
      <vt:lpstr>PowerPoint Presentation</vt:lpstr>
      <vt:lpstr>SPECIALIZED NUTRITION</vt:lpstr>
      <vt:lpstr>PowerPoint Presentation</vt:lpstr>
      <vt:lpstr>INFANT NUTRITION</vt:lpstr>
      <vt:lpstr>PowerPoint Presentation</vt:lpstr>
      <vt:lpstr>CUSTOMER PROFILE</vt:lpstr>
      <vt:lpstr>Understanding French Customers</vt:lpstr>
      <vt:lpstr>EVENTS AFFECTING CONSUMPTION OF  FOOD PRODUCTS</vt:lpstr>
      <vt:lpstr>Events affecting Food Product Consumption</vt:lpstr>
      <vt:lpstr>Events affecting Food Product Consumption</vt:lpstr>
      <vt:lpstr>Events affecting Food Product Consumption</vt:lpstr>
      <vt:lpstr>Events affecting Food Product Consumption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DANONE FRANCE</dc:title>
  <dc:creator>Chandan MR</dc:creator>
  <cp:lastModifiedBy>Chandan MR</cp:lastModifiedBy>
  <cp:revision>1</cp:revision>
  <dcterms:created xsi:type="dcterms:W3CDTF">2022-02-08T13:55:41Z</dcterms:created>
  <dcterms:modified xsi:type="dcterms:W3CDTF">2022-03-03T08:42:12Z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0x010100DFFE0E60B6288C438FF952FF9E8D94A8</vt:lpwstr>
  </property>
</Properties>
</file>